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defaultTextStyle>
    <a:lvl1pPr defTabSz="457200">
      <a:defRPr sz="1200">
        <a:latin typeface="Helvetica"/>
        <a:ea typeface="Helvetica"/>
        <a:cs typeface="Helvetica"/>
        <a:sym typeface="Helvetica"/>
      </a:defRPr>
    </a:lvl1pPr>
    <a:lvl2pPr indent="228600" defTabSz="457200">
      <a:defRPr sz="1200">
        <a:latin typeface="Helvetica"/>
        <a:ea typeface="Helvetica"/>
        <a:cs typeface="Helvetica"/>
        <a:sym typeface="Helvetica"/>
      </a:defRPr>
    </a:lvl2pPr>
    <a:lvl3pPr indent="457200" defTabSz="457200">
      <a:defRPr sz="1200">
        <a:latin typeface="Helvetica"/>
        <a:ea typeface="Helvetica"/>
        <a:cs typeface="Helvetica"/>
        <a:sym typeface="Helvetica"/>
      </a:defRPr>
    </a:lvl3pPr>
    <a:lvl4pPr indent="685800" defTabSz="457200">
      <a:defRPr sz="1200">
        <a:latin typeface="Helvetica"/>
        <a:ea typeface="Helvetica"/>
        <a:cs typeface="Helvetica"/>
        <a:sym typeface="Helvetica"/>
      </a:defRPr>
    </a:lvl4pPr>
    <a:lvl5pPr indent="914400" defTabSz="457200">
      <a:defRPr sz="1200">
        <a:latin typeface="Helvetica"/>
        <a:ea typeface="Helvetica"/>
        <a:cs typeface="Helvetica"/>
        <a:sym typeface="Helvetica"/>
      </a:defRPr>
    </a:lvl5pPr>
    <a:lvl6pPr indent="1143000" defTabSz="457200">
      <a:defRPr sz="1200">
        <a:latin typeface="Helvetica"/>
        <a:ea typeface="Helvetica"/>
        <a:cs typeface="Helvetica"/>
        <a:sym typeface="Helvetica"/>
      </a:defRPr>
    </a:lvl6pPr>
    <a:lvl7pPr indent="1371600" defTabSz="457200">
      <a:defRPr sz="1200">
        <a:latin typeface="Helvetica"/>
        <a:ea typeface="Helvetica"/>
        <a:cs typeface="Helvetica"/>
        <a:sym typeface="Helvetica"/>
      </a:defRPr>
    </a:lvl7pPr>
    <a:lvl8pPr indent="1600200" defTabSz="457200">
      <a:defRPr sz="1200">
        <a:latin typeface="Helvetica"/>
        <a:ea typeface="Helvetica"/>
        <a:cs typeface="Helvetica"/>
        <a:sym typeface="Helvetica"/>
      </a:defRPr>
    </a:lvl8pPr>
    <a:lvl9pPr indent="1828800" defTabSz="457200">
      <a:defRPr sz="1200">
        <a:latin typeface="Helvetica"/>
        <a:ea typeface="Helvetica"/>
        <a:cs typeface="Helvetica"/>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D51ADE6A-740E-44AE-83CC-AE7238B6C88D}"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4A9BC294-FFE2-49D5-8D69-9E1BD2C41BD5}" styleName="">
    <a:tblBg/>
    <a:wholeTbl>
      <a:tcTxStyle b="off" i="off">
        <a:font>
          <a:latin typeface="Calibri"/>
          <a:ea typeface="Calibri"/>
          <a:cs typeface="Calibri"/>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Calibri"/>
          <a:ea typeface="Calibri"/>
          <a:cs typeface="Calibri"/>
        </a:font>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
          <a:latin typeface="Calibri"/>
          <a:ea typeface="Calibri"/>
          <a:cs typeface="Calibri"/>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
          <a:latin typeface="Calibri"/>
          <a:ea typeface="Calibri"/>
          <a:cs typeface="Calibri"/>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1" d="100"/>
          <a:sy n="81" d="100"/>
        </p:scale>
        <p:origin x="-83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44" name="Shape 24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64777705"/>
      </p:ext>
    </p:extLst>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Office Theme">
    <p:spTree>
      <p:nvGrpSpPr>
        <p:cNvPr id="1" name=""/>
        <p:cNvGrpSpPr/>
        <p:nvPr/>
      </p:nvGrpSpPr>
      <p:grpSpPr>
        <a:xfrm>
          <a:off x="0" y="0"/>
          <a:ext cx="0" cy="0"/>
          <a:chOff x="0" y="0"/>
          <a:chExt cx="0" cy="0"/>
        </a:xfrm>
      </p:grpSpPr>
      <p:sp>
        <p:nvSpPr>
          <p:cNvPr id="6" name="Shape 6"/>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7" name="Shape 7"/>
          <p:cNvSpPr>
            <a:spLocks noGrp="1"/>
          </p:cNvSpPr>
          <p:nvPr>
            <p:ph type="body" idx="1"/>
          </p:nvPr>
        </p:nvSpPr>
        <p:spPr>
          <a:prstGeom prst="rect">
            <a:avLst/>
          </a:prstGeom>
        </p:spPr>
        <p:txBody>
          <a:bodyPr/>
          <a:lstStyle>
            <a:lvl2pPr marL="824230" indent="-285750">
              <a:spcBef>
                <a:spcPts val="600"/>
              </a:spcBef>
              <a:buClr>
                <a:srgbClr val="000000"/>
              </a:buClr>
              <a:buSzPct val="100000"/>
              <a:buFont typeface="Arial"/>
              <a:buChar char="–"/>
              <a:defRPr sz="2800"/>
            </a:lvl2pPr>
            <a:lvl3pPr>
              <a:spcBef>
                <a:spcPts val="500"/>
              </a:spcBef>
              <a:defRPr sz="2400"/>
            </a:lvl3pPr>
            <a:lvl4pPr marL="1681479" indent="-228600">
              <a:spcBef>
                <a:spcPts val="400"/>
              </a:spcBef>
              <a:buClr>
                <a:srgbClr val="000000"/>
              </a:buClr>
              <a:buFont typeface="Arial"/>
              <a:buChar char="–"/>
              <a:defRPr sz="2000"/>
            </a:lvl4pPr>
            <a:lvl5pPr marL="2138679" indent="-228600">
              <a:spcBef>
                <a:spcPts val="400"/>
              </a:spcBef>
              <a:buClr>
                <a:srgbClr val="000000"/>
              </a:buClr>
              <a:buFont typeface="Arial"/>
              <a:buChar char="»"/>
              <a:defRPr sz="2000"/>
            </a:lvl5pPr>
          </a:lstStyle>
          <a:p>
            <a:pPr lvl="0">
              <a:defRPr i="0">
                <a:solidFill>
                  <a:srgbClr val="000000"/>
                </a:solidFill>
                <a:uFillTx/>
              </a:defRPr>
            </a:pPr>
            <a:r>
              <a:rPr i="1">
                <a:solidFill>
                  <a:srgbClr val="D84800"/>
                </a:solidFill>
                <a:uFill>
                  <a:solidFill>
                    <a:srgbClr val="D84800"/>
                  </a:solidFill>
                </a:uFill>
              </a:rPr>
              <a:t>Body Level One</a:t>
            </a:r>
          </a:p>
          <a:p>
            <a:pPr lvl="1">
              <a:defRPr sz="1800" i="0">
                <a:solidFill>
                  <a:srgbClr val="000000"/>
                </a:solidFill>
                <a:uFillTx/>
              </a:defRPr>
            </a:pPr>
            <a:r>
              <a:rPr sz="2800" i="1">
                <a:solidFill>
                  <a:srgbClr val="D84800"/>
                </a:solidFill>
                <a:uFill>
                  <a:solidFill>
                    <a:srgbClr val="D84800"/>
                  </a:solidFill>
                </a:uFill>
              </a:rPr>
              <a:t>Body Level Two</a:t>
            </a:r>
          </a:p>
          <a:p>
            <a:pPr lvl="2">
              <a:defRPr sz="1800" i="0">
                <a:solidFill>
                  <a:srgbClr val="000000"/>
                </a:solidFill>
                <a:uFillTx/>
              </a:defRPr>
            </a:pPr>
            <a:r>
              <a:rPr sz="2400" i="1">
                <a:solidFill>
                  <a:srgbClr val="D84800"/>
                </a:solidFill>
                <a:uFill>
                  <a:solidFill>
                    <a:srgbClr val="D84800"/>
                  </a:solidFill>
                </a:uFill>
              </a:rPr>
              <a:t>Body Level Three</a:t>
            </a:r>
          </a:p>
          <a:p>
            <a:pPr lvl="3">
              <a:defRPr sz="1800" i="0">
                <a:solidFill>
                  <a:srgbClr val="000000"/>
                </a:solidFill>
                <a:uFillTx/>
              </a:defRPr>
            </a:pPr>
            <a:r>
              <a:rPr sz="2000" i="1">
                <a:solidFill>
                  <a:srgbClr val="D84800"/>
                </a:solidFill>
                <a:uFill>
                  <a:solidFill>
                    <a:srgbClr val="D84800"/>
                  </a:solidFill>
                </a:uFill>
              </a:rPr>
              <a:t>Body Level Four</a:t>
            </a:r>
          </a:p>
          <a:p>
            <a:pPr lvl="4">
              <a:defRPr sz="1800" i="0">
                <a:solidFill>
                  <a:srgbClr val="000000"/>
                </a:solidFill>
                <a:uFillTx/>
              </a:defRPr>
            </a:pPr>
            <a:r>
              <a:rPr sz="2000" i="1">
                <a:solidFill>
                  <a:srgbClr val="D84800"/>
                </a:solidFill>
                <a:uFill>
                  <a:solidFill>
                    <a:srgbClr val="D84800"/>
                  </a:solidFill>
                </a:uFill>
              </a:rPr>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5_Office Theme">
    <p:spTree>
      <p:nvGrpSpPr>
        <p:cNvPr id="1" name=""/>
        <p:cNvGrpSpPr/>
        <p:nvPr/>
      </p:nvGrpSpPr>
      <p:grpSpPr>
        <a:xfrm>
          <a:off x="0" y="0"/>
          <a:ext cx="0" cy="0"/>
          <a:chOff x="0" y="0"/>
          <a:chExt cx="0" cy="0"/>
        </a:xfrm>
      </p:grpSpPr>
      <p:sp>
        <p:nvSpPr>
          <p:cNvPr id="41" name="Shape 41"/>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42" name="Shape 42"/>
          <p:cNvSpPr>
            <a:spLocks noGrp="1"/>
          </p:cNvSpPr>
          <p:nvPr>
            <p:ph type="body" idx="1"/>
          </p:nvPr>
        </p:nvSpPr>
        <p:spPr>
          <a:prstGeom prst="rect">
            <a:avLst/>
          </a:prstGeom>
        </p:spPr>
        <p:txBody>
          <a:bodyPr/>
          <a:lstStyle>
            <a:lvl2pPr marL="824230" indent="-285750">
              <a:spcBef>
                <a:spcPts val="600"/>
              </a:spcBef>
              <a:buClr>
                <a:srgbClr val="000000"/>
              </a:buClr>
              <a:buSzPct val="100000"/>
              <a:buFont typeface="Arial"/>
              <a:buChar char="–"/>
              <a:defRPr sz="2800"/>
            </a:lvl2pPr>
            <a:lvl3pPr>
              <a:spcBef>
                <a:spcPts val="500"/>
              </a:spcBef>
              <a:defRPr sz="2400"/>
            </a:lvl3pPr>
            <a:lvl4pPr marL="1681479" indent="-228600">
              <a:spcBef>
                <a:spcPts val="400"/>
              </a:spcBef>
              <a:buClr>
                <a:srgbClr val="000000"/>
              </a:buClr>
              <a:buFont typeface="Arial"/>
              <a:buChar char="–"/>
              <a:defRPr sz="2000"/>
            </a:lvl4pPr>
            <a:lvl5pPr marL="2138679" indent="-228600">
              <a:spcBef>
                <a:spcPts val="400"/>
              </a:spcBef>
              <a:buClr>
                <a:srgbClr val="000000"/>
              </a:buClr>
              <a:buFont typeface="Arial"/>
              <a:buChar char="»"/>
              <a:defRPr sz="2000"/>
            </a:lvl5pPr>
          </a:lstStyle>
          <a:p>
            <a:pPr lvl="0">
              <a:defRPr i="0">
                <a:solidFill>
                  <a:srgbClr val="000000"/>
                </a:solidFill>
                <a:uFillTx/>
              </a:defRPr>
            </a:pPr>
            <a:r>
              <a:rPr i="1">
                <a:solidFill>
                  <a:srgbClr val="D84800"/>
                </a:solidFill>
                <a:uFill>
                  <a:solidFill>
                    <a:srgbClr val="D84800"/>
                  </a:solidFill>
                </a:uFill>
              </a:rPr>
              <a:t>Body Level One</a:t>
            </a:r>
          </a:p>
          <a:p>
            <a:pPr lvl="1">
              <a:defRPr sz="1800" i="0">
                <a:solidFill>
                  <a:srgbClr val="000000"/>
                </a:solidFill>
                <a:uFillTx/>
              </a:defRPr>
            </a:pPr>
            <a:r>
              <a:rPr sz="2800" i="1">
                <a:solidFill>
                  <a:srgbClr val="D84800"/>
                </a:solidFill>
                <a:uFill>
                  <a:solidFill>
                    <a:srgbClr val="D84800"/>
                  </a:solidFill>
                </a:uFill>
              </a:rPr>
              <a:t>Body Level Two</a:t>
            </a:r>
          </a:p>
          <a:p>
            <a:pPr lvl="2">
              <a:defRPr sz="1800" i="0">
                <a:solidFill>
                  <a:srgbClr val="000000"/>
                </a:solidFill>
                <a:uFillTx/>
              </a:defRPr>
            </a:pPr>
            <a:r>
              <a:rPr sz="2400" i="1">
                <a:solidFill>
                  <a:srgbClr val="D84800"/>
                </a:solidFill>
                <a:uFill>
                  <a:solidFill>
                    <a:srgbClr val="D84800"/>
                  </a:solidFill>
                </a:uFill>
              </a:rPr>
              <a:t>Body Level Three</a:t>
            </a:r>
          </a:p>
          <a:p>
            <a:pPr lvl="3">
              <a:defRPr sz="1800" i="0">
                <a:solidFill>
                  <a:srgbClr val="000000"/>
                </a:solidFill>
                <a:uFillTx/>
              </a:defRPr>
            </a:pPr>
            <a:r>
              <a:rPr sz="2000" i="1">
                <a:solidFill>
                  <a:srgbClr val="D84800"/>
                </a:solidFill>
                <a:uFill>
                  <a:solidFill>
                    <a:srgbClr val="D84800"/>
                  </a:solidFill>
                </a:uFill>
              </a:rPr>
              <a:t>Body Level Four</a:t>
            </a:r>
          </a:p>
          <a:p>
            <a:pPr lvl="4">
              <a:defRPr sz="1800" i="0">
                <a:solidFill>
                  <a:srgbClr val="000000"/>
                </a:solidFill>
                <a:uFillTx/>
              </a:defRPr>
            </a:pPr>
            <a:r>
              <a:rPr sz="2000" i="1">
                <a:solidFill>
                  <a:srgbClr val="D84800"/>
                </a:solidFill>
                <a:uFill>
                  <a:solidFill>
                    <a:srgbClr val="D84800"/>
                  </a:solidFill>
                </a:uFill>
              </a:rPr>
              <a:t>Body Level Five</a:t>
            </a:r>
          </a:p>
        </p:txBody>
      </p:sp>
      <p:sp>
        <p:nvSpPr>
          <p:cNvPr id="43" name="Shape 43"/>
          <p:cNvSpPr>
            <a:spLocks noGrp="1"/>
          </p:cNvSpPr>
          <p:nvPr>
            <p:ph type="sldNum" sz="quarter" idx="2"/>
          </p:nvPr>
        </p:nvSpPr>
        <p:spPr>
          <a:xfrm>
            <a:off x="7363792" y="6339792"/>
            <a:ext cx="283816" cy="274416"/>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6_Office Theme">
    <p:spTree>
      <p:nvGrpSpPr>
        <p:cNvPr id="1" name=""/>
        <p:cNvGrpSpPr/>
        <p:nvPr/>
      </p:nvGrpSpPr>
      <p:grpSpPr>
        <a:xfrm>
          <a:off x="0" y="0"/>
          <a:ext cx="0" cy="0"/>
          <a:chOff x="0" y="0"/>
          <a:chExt cx="0" cy="0"/>
        </a:xfrm>
      </p:grpSpPr>
      <p:sp>
        <p:nvSpPr>
          <p:cNvPr id="45" name="Shape 45"/>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46" name="Shape 46"/>
          <p:cNvSpPr>
            <a:spLocks noGrp="1"/>
          </p:cNvSpPr>
          <p:nvPr>
            <p:ph type="body" idx="1"/>
          </p:nvPr>
        </p:nvSpPr>
        <p:spPr>
          <a:prstGeom prst="rect">
            <a:avLst/>
          </a:prstGeom>
        </p:spPr>
        <p:txBody>
          <a:bodyPr/>
          <a:lstStyle>
            <a:lvl2pPr marL="824230" indent="-285750">
              <a:spcBef>
                <a:spcPts val="600"/>
              </a:spcBef>
              <a:buClr>
                <a:srgbClr val="000000"/>
              </a:buClr>
              <a:buSzPct val="100000"/>
              <a:buFont typeface="Arial"/>
              <a:buChar char="–"/>
              <a:defRPr sz="2800"/>
            </a:lvl2pPr>
            <a:lvl3pPr>
              <a:spcBef>
                <a:spcPts val="500"/>
              </a:spcBef>
              <a:defRPr sz="2400"/>
            </a:lvl3pPr>
            <a:lvl4pPr marL="1681479" indent="-228600">
              <a:spcBef>
                <a:spcPts val="400"/>
              </a:spcBef>
              <a:buClr>
                <a:srgbClr val="000000"/>
              </a:buClr>
              <a:buFont typeface="Arial"/>
              <a:buChar char="–"/>
              <a:defRPr sz="2000"/>
            </a:lvl4pPr>
            <a:lvl5pPr marL="2138679" indent="-228600">
              <a:spcBef>
                <a:spcPts val="400"/>
              </a:spcBef>
              <a:buClr>
                <a:srgbClr val="000000"/>
              </a:buClr>
              <a:buFont typeface="Arial"/>
              <a:buChar char="»"/>
              <a:defRPr sz="2000"/>
            </a:lvl5pPr>
          </a:lstStyle>
          <a:p>
            <a:pPr lvl="0">
              <a:defRPr i="0">
                <a:solidFill>
                  <a:srgbClr val="000000"/>
                </a:solidFill>
                <a:uFillTx/>
              </a:defRPr>
            </a:pPr>
            <a:r>
              <a:rPr i="1">
                <a:solidFill>
                  <a:srgbClr val="D84800"/>
                </a:solidFill>
                <a:uFill>
                  <a:solidFill>
                    <a:srgbClr val="D84800"/>
                  </a:solidFill>
                </a:uFill>
              </a:rPr>
              <a:t>Body Level One</a:t>
            </a:r>
          </a:p>
          <a:p>
            <a:pPr lvl="1">
              <a:defRPr sz="1800" i="0">
                <a:solidFill>
                  <a:srgbClr val="000000"/>
                </a:solidFill>
                <a:uFillTx/>
              </a:defRPr>
            </a:pPr>
            <a:r>
              <a:rPr sz="2800" i="1">
                <a:solidFill>
                  <a:srgbClr val="D84800"/>
                </a:solidFill>
                <a:uFill>
                  <a:solidFill>
                    <a:srgbClr val="D84800"/>
                  </a:solidFill>
                </a:uFill>
              </a:rPr>
              <a:t>Body Level Two</a:t>
            </a:r>
          </a:p>
          <a:p>
            <a:pPr lvl="2">
              <a:defRPr sz="1800" i="0">
                <a:solidFill>
                  <a:srgbClr val="000000"/>
                </a:solidFill>
                <a:uFillTx/>
              </a:defRPr>
            </a:pPr>
            <a:r>
              <a:rPr sz="2400" i="1">
                <a:solidFill>
                  <a:srgbClr val="D84800"/>
                </a:solidFill>
                <a:uFill>
                  <a:solidFill>
                    <a:srgbClr val="D84800"/>
                  </a:solidFill>
                </a:uFill>
              </a:rPr>
              <a:t>Body Level Three</a:t>
            </a:r>
          </a:p>
          <a:p>
            <a:pPr lvl="3">
              <a:defRPr sz="1800" i="0">
                <a:solidFill>
                  <a:srgbClr val="000000"/>
                </a:solidFill>
                <a:uFillTx/>
              </a:defRPr>
            </a:pPr>
            <a:r>
              <a:rPr sz="2000" i="1">
                <a:solidFill>
                  <a:srgbClr val="D84800"/>
                </a:solidFill>
                <a:uFill>
                  <a:solidFill>
                    <a:srgbClr val="D84800"/>
                  </a:solidFill>
                </a:uFill>
              </a:rPr>
              <a:t>Body Level Four</a:t>
            </a:r>
          </a:p>
          <a:p>
            <a:pPr lvl="4">
              <a:defRPr sz="1800" i="0">
                <a:solidFill>
                  <a:srgbClr val="000000"/>
                </a:solidFill>
                <a:uFillTx/>
              </a:defRPr>
            </a:pPr>
            <a:r>
              <a:rPr sz="2000" i="1">
                <a:solidFill>
                  <a:srgbClr val="D84800"/>
                </a:solidFill>
                <a:uFill>
                  <a:solidFill>
                    <a:srgbClr val="D84800"/>
                  </a:solidFill>
                </a:uFill>
              </a:rPr>
              <a:t>Body Level Five</a:t>
            </a:r>
          </a:p>
        </p:txBody>
      </p:sp>
      <p:sp>
        <p:nvSpPr>
          <p:cNvPr id="47" name="Shape 47"/>
          <p:cNvSpPr>
            <a:spLocks noGrp="1"/>
          </p:cNvSpPr>
          <p:nvPr>
            <p:ph type="sldNum" sz="quarter" idx="2"/>
          </p:nvPr>
        </p:nvSpPr>
        <p:spPr>
          <a:xfrm>
            <a:off x="7363792" y="6339792"/>
            <a:ext cx="283816" cy="274416"/>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7_Office Theme">
    <p:bg>
      <p:bgPr>
        <a:solidFill>
          <a:srgbClr val="CFC8A7">
            <a:alpha val="47058"/>
          </a:srgbClr>
        </a:solidFill>
        <a:effectLst/>
      </p:bgPr>
    </p:bg>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50" name="Shape 50"/>
          <p:cNvSpPr>
            <a:spLocks noGrp="1"/>
          </p:cNvSpPr>
          <p:nvPr>
            <p:ph type="body" idx="1"/>
          </p:nvPr>
        </p:nvSpPr>
        <p:spPr>
          <a:prstGeom prst="rect">
            <a:avLst/>
          </a:prstGeom>
        </p:spPr>
        <p:txBody>
          <a:bodyPr/>
          <a:lstStyle>
            <a:lvl2pPr marL="824230" indent="-285750">
              <a:spcBef>
                <a:spcPts val="600"/>
              </a:spcBef>
              <a:buClr>
                <a:srgbClr val="000000"/>
              </a:buClr>
              <a:buSzPct val="100000"/>
              <a:buFont typeface="Arial"/>
              <a:buChar char="–"/>
              <a:defRPr sz="2800"/>
            </a:lvl2pPr>
            <a:lvl3pPr>
              <a:spcBef>
                <a:spcPts val="500"/>
              </a:spcBef>
              <a:defRPr sz="2400"/>
            </a:lvl3pPr>
            <a:lvl4pPr marL="1681479" indent="-228600">
              <a:spcBef>
                <a:spcPts val="400"/>
              </a:spcBef>
              <a:buClr>
                <a:srgbClr val="000000"/>
              </a:buClr>
              <a:buFont typeface="Arial"/>
              <a:buChar char="–"/>
              <a:defRPr sz="2000"/>
            </a:lvl4pPr>
            <a:lvl5pPr marL="2138679" indent="-228600">
              <a:spcBef>
                <a:spcPts val="400"/>
              </a:spcBef>
              <a:buClr>
                <a:srgbClr val="000000"/>
              </a:buClr>
              <a:buFont typeface="Arial"/>
              <a:buChar char="»"/>
              <a:defRPr sz="2000"/>
            </a:lvl5pPr>
          </a:lstStyle>
          <a:p>
            <a:pPr lvl="0">
              <a:defRPr i="0">
                <a:solidFill>
                  <a:srgbClr val="000000"/>
                </a:solidFill>
                <a:uFillTx/>
              </a:defRPr>
            </a:pPr>
            <a:r>
              <a:rPr i="1">
                <a:solidFill>
                  <a:srgbClr val="D84800"/>
                </a:solidFill>
                <a:uFill>
                  <a:solidFill>
                    <a:srgbClr val="D84800"/>
                  </a:solidFill>
                </a:uFill>
              </a:rPr>
              <a:t>Body Level One</a:t>
            </a:r>
          </a:p>
          <a:p>
            <a:pPr lvl="1">
              <a:defRPr sz="1800" i="0">
                <a:solidFill>
                  <a:srgbClr val="000000"/>
                </a:solidFill>
                <a:uFillTx/>
              </a:defRPr>
            </a:pPr>
            <a:r>
              <a:rPr sz="2800" i="1">
                <a:solidFill>
                  <a:srgbClr val="D84800"/>
                </a:solidFill>
                <a:uFill>
                  <a:solidFill>
                    <a:srgbClr val="D84800"/>
                  </a:solidFill>
                </a:uFill>
              </a:rPr>
              <a:t>Body Level Two</a:t>
            </a:r>
          </a:p>
          <a:p>
            <a:pPr lvl="2">
              <a:defRPr sz="1800" i="0">
                <a:solidFill>
                  <a:srgbClr val="000000"/>
                </a:solidFill>
                <a:uFillTx/>
              </a:defRPr>
            </a:pPr>
            <a:r>
              <a:rPr sz="2400" i="1">
                <a:solidFill>
                  <a:srgbClr val="D84800"/>
                </a:solidFill>
                <a:uFill>
                  <a:solidFill>
                    <a:srgbClr val="D84800"/>
                  </a:solidFill>
                </a:uFill>
              </a:rPr>
              <a:t>Body Level Three</a:t>
            </a:r>
          </a:p>
          <a:p>
            <a:pPr lvl="3">
              <a:defRPr sz="1800" i="0">
                <a:solidFill>
                  <a:srgbClr val="000000"/>
                </a:solidFill>
                <a:uFillTx/>
              </a:defRPr>
            </a:pPr>
            <a:r>
              <a:rPr sz="2000" i="1">
                <a:solidFill>
                  <a:srgbClr val="D84800"/>
                </a:solidFill>
                <a:uFill>
                  <a:solidFill>
                    <a:srgbClr val="D84800"/>
                  </a:solidFill>
                </a:uFill>
              </a:rPr>
              <a:t>Body Level Four</a:t>
            </a:r>
          </a:p>
          <a:p>
            <a:pPr lvl="4">
              <a:defRPr sz="1800" i="0">
                <a:solidFill>
                  <a:srgbClr val="000000"/>
                </a:solidFill>
                <a:uFillTx/>
              </a:defRPr>
            </a:pPr>
            <a:r>
              <a:rPr sz="2000" i="1">
                <a:solidFill>
                  <a:srgbClr val="D84800"/>
                </a:solidFill>
                <a:uFill>
                  <a:solidFill>
                    <a:srgbClr val="D84800"/>
                  </a:solidFill>
                </a:uFill>
              </a:rPr>
              <a:t>Body Level Five</a:t>
            </a:r>
          </a:p>
        </p:txBody>
      </p:sp>
      <p:sp>
        <p:nvSpPr>
          <p:cNvPr id="51" name="Shape 51"/>
          <p:cNvSpPr>
            <a:spLocks noGrp="1"/>
          </p:cNvSpPr>
          <p:nvPr>
            <p:ph type="sldNum" sz="quarter" idx="2"/>
          </p:nvPr>
        </p:nvSpPr>
        <p:spPr>
          <a:prstGeom prst="rect">
            <a:avLst/>
          </a:prstGeom>
        </p:spPr>
        <p:txBody>
          <a:bodyPr/>
          <a:lstStyle>
            <a:lvl1pPr>
              <a:defRPr i="1"/>
            </a:lvl1pPr>
          </a:lstStyle>
          <a:p>
            <a:pPr lvl="0"/>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8_Office Theme">
    <p:bg>
      <p:bgPr>
        <a:solidFill>
          <a:srgbClr val="CFC8A7">
            <a:alpha val="47058"/>
          </a:srgbClr>
        </a:solidFill>
        <a:effectLst/>
      </p:bgPr>
    </p:bg>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54" name="Shape 54"/>
          <p:cNvSpPr>
            <a:spLocks noGrp="1"/>
          </p:cNvSpPr>
          <p:nvPr>
            <p:ph type="body" idx="1"/>
          </p:nvPr>
        </p:nvSpPr>
        <p:spPr>
          <a:prstGeom prst="rect">
            <a:avLst/>
          </a:prstGeom>
        </p:spPr>
        <p:txBody>
          <a:bodyPr/>
          <a:lstStyle>
            <a:lvl2pPr marL="824230" indent="-285750">
              <a:spcBef>
                <a:spcPts val="600"/>
              </a:spcBef>
              <a:buClr>
                <a:srgbClr val="000000"/>
              </a:buClr>
              <a:buSzPct val="100000"/>
              <a:buFont typeface="Arial"/>
              <a:buChar char="–"/>
              <a:defRPr sz="2800"/>
            </a:lvl2pPr>
            <a:lvl3pPr>
              <a:spcBef>
                <a:spcPts val="500"/>
              </a:spcBef>
              <a:defRPr sz="2400"/>
            </a:lvl3pPr>
            <a:lvl4pPr marL="1681479" indent="-228600">
              <a:spcBef>
                <a:spcPts val="400"/>
              </a:spcBef>
              <a:buClr>
                <a:srgbClr val="000000"/>
              </a:buClr>
              <a:buFont typeface="Arial"/>
              <a:buChar char="–"/>
              <a:defRPr sz="2000"/>
            </a:lvl4pPr>
            <a:lvl5pPr marL="2138679" indent="-228600">
              <a:spcBef>
                <a:spcPts val="400"/>
              </a:spcBef>
              <a:buClr>
                <a:srgbClr val="000000"/>
              </a:buClr>
              <a:buFont typeface="Arial"/>
              <a:buChar char="»"/>
              <a:defRPr sz="2000"/>
            </a:lvl5pPr>
          </a:lstStyle>
          <a:p>
            <a:pPr lvl="0">
              <a:defRPr i="0">
                <a:solidFill>
                  <a:srgbClr val="000000"/>
                </a:solidFill>
                <a:uFillTx/>
              </a:defRPr>
            </a:pPr>
            <a:r>
              <a:rPr i="1">
                <a:solidFill>
                  <a:srgbClr val="D84800"/>
                </a:solidFill>
                <a:uFill>
                  <a:solidFill>
                    <a:srgbClr val="D84800"/>
                  </a:solidFill>
                </a:uFill>
              </a:rPr>
              <a:t>Body Level One</a:t>
            </a:r>
          </a:p>
          <a:p>
            <a:pPr lvl="1">
              <a:defRPr sz="1800" i="0">
                <a:solidFill>
                  <a:srgbClr val="000000"/>
                </a:solidFill>
                <a:uFillTx/>
              </a:defRPr>
            </a:pPr>
            <a:r>
              <a:rPr sz="2800" i="1">
                <a:solidFill>
                  <a:srgbClr val="D84800"/>
                </a:solidFill>
                <a:uFill>
                  <a:solidFill>
                    <a:srgbClr val="D84800"/>
                  </a:solidFill>
                </a:uFill>
              </a:rPr>
              <a:t>Body Level Two</a:t>
            </a:r>
          </a:p>
          <a:p>
            <a:pPr lvl="2">
              <a:defRPr sz="1800" i="0">
                <a:solidFill>
                  <a:srgbClr val="000000"/>
                </a:solidFill>
                <a:uFillTx/>
              </a:defRPr>
            </a:pPr>
            <a:r>
              <a:rPr sz="2400" i="1">
                <a:solidFill>
                  <a:srgbClr val="D84800"/>
                </a:solidFill>
                <a:uFill>
                  <a:solidFill>
                    <a:srgbClr val="D84800"/>
                  </a:solidFill>
                </a:uFill>
              </a:rPr>
              <a:t>Body Level Three</a:t>
            </a:r>
          </a:p>
          <a:p>
            <a:pPr lvl="3">
              <a:defRPr sz="1800" i="0">
                <a:solidFill>
                  <a:srgbClr val="000000"/>
                </a:solidFill>
                <a:uFillTx/>
              </a:defRPr>
            </a:pPr>
            <a:r>
              <a:rPr sz="2000" i="1">
                <a:solidFill>
                  <a:srgbClr val="D84800"/>
                </a:solidFill>
                <a:uFill>
                  <a:solidFill>
                    <a:srgbClr val="D84800"/>
                  </a:solidFill>
                </a:uFill>
              </a:rPr>
              <a:t>Body Level Four</a:t>
            </a:r>
          </a:p>
          <a:p>
            <a:pPr lvl="4">
              <a:defRPr sz="1800" i="0">
                <a:solidFill>
                  <a:srgbClr val="000000"/>
                </a:solidFill>
                <a:uFillTx/>
              </a:defRPr>
            </a:pPr>
            <a:r>
              <a:rPr sz="2000" i="1">
                <a:solidFill>
                  <a:srgbClr val="D84800"/>
                </a:solidFill>
                <a:uFill>
                  <a:solidFill>
                    <a:srgbClr val="D84800"/>
                  </a:solidFill>
                </a:uFill>
              </a:rPr>
              <a:t>Body Level Five</a:t>
            </a:r>
          </a:p>
        </p:txBody>
      </p:sp>
      <p:sp>
        <p:nvSpPr>
          <p:cNvPr id="55" name="Shape 55"/>
          <p:cNvSpPr>
            <a:spLocks noGrp="1"/>
          </p:cNvSpPr>
          <p:nvPr>
            <p:ph type="sldNum" sz="quarter" idx="2"/>
          </p:nvPr>
        </p:nvSpPr>
        <p:spPr>
          <a:prstGeom prst="rect">
            <a:avLst/>
          </a:prstGeom>
        </p:spPr>
        <p:txBody>
          <a:bodyPr/>
          <a:lstStyle>
            <a:lvl1pPr>
              <a:defRPr i="1"/>
            </a:lvl1pPr>
          </a:lstStyle>
          <a:p>
            <a:pPr lvl="0"/>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9_Office Theme">
    <p:bg>
      <p:bgPr>
        <a:solidFill>
          <a:srgbClr val="CFC8A7">
            <a:alpha val="47058"/>
          </a:srgbClr>
        </a:solidFill>
        <a:effectLst/>
      </p:bgPr>
    </p:bg>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58" name="Shape 58"/>
          <p:cNvSpPr>
            <a:spLocks noGrp="1"/>
          </p:cNvSpPr>
          <p:nvPr>
            <p:ph type="body" idx="1"/>
          </p:nvPr>
        </p:nvSpPr>
        <p:spPr>
          <a:prstGeom prst="rect">
            <a:avLst/>
          </a:prstGeom>
        </p:spPr>
        <p:txBody>
          <a:bodyPr/>
          <a:lstStyle>
            <a:lvl2pPr marL="824230" indent="-285750">
              <a:spcBef>
                <a:spcPts val="600"/>
              </a:spcBef>
              <a:buClr>
                <a:srgbClr val="000000"/>
              </a:buClr>
              <a:buSzPct val="100000"/>
              <a:buFont typeface="Arial"/>
              <a:buChar char="–"/>
              <a:defRPr sz="2800"/>
            </a:lvl2pPr>
            <a:lvl3pPr>
              <a:spcBef>
                <a:spcPts val="500"/>
              </a:spcBef>
              <a:defRPr sz="2400"/>
            </a:lvl3pPr>
            <a:lvl4pPr marL="1681479" indent="-228600">
              <a:spcBef>
                <a:spcPts val="400"/>
              </a:spcBef>
              <a:buClr>
                <a:srgbClr val="000000"/>
              </a:buClr>
              <a:buFont typeface="Arial"/>
              <a:buChar char="–"/>
              <a:defRPr sz="2000"/>
            </a:lvl4pPr>
            <a:lvl5pPr marL="2138679" indent="-228600">
              <a:spcBef>
                <a:spcPts val="400"/>
              </a:spcBef>
              <a:buClr>
                <a:srgbClr val="000000"/>
              </a:buClr>
              <a:buFont typeface="Arial"/>
              <a:buChar char="»"/>
              <a:defRPr sz="2000"/>
            </a:lvl5pPr>
          </a:lstStyle>
          <a:p>
            <a:pPr lvl="0">
              <a:defRPr i="0">
                <a:solidFill>
                  <a:srgbClr val="000000"/>
                </a:solidFill>
                <a:uFillTx/>
              </a:defRPr>
            </a:pPr>
            <a:r>
              <a:rPr i="1">
                <a:solidFill>
                  <a:srgbClr val="D84800"/>
                </a:solidFill>
                <a:uFill>
                  <a:solidFill>
                    <a:srgbClr val="D84800"/>
                  </a:solidFill>
                </a:uFill>
              </a:rPr>
              <a:t>Body Level One</a:t>
            </a:r>
          </a:p>
          <a:p>
            <a:pPr lvl="1">
              <a:defRPr sz="1800" i="0">
                <a:solidFill>
                  <a:srgbClr val="000000"/>
                </a:solidFill>
                <a:uFillTx/>
              </a:defRPr>
            </a:pPr>
            <a:r>
              <a:rPr sz="2800" i="1">
                <a:solidFill>
                  <a:srgbClr val="D84800"/>
                </a:solidFill>
                <a:uFill>
                  <a:solidFill>
                    <a:srgbClr val="D84800"/>
                  </a:solidFill>
                </a:uFill>
              </a:rPr>
              <a:t>Body Level Two</a:t>
            </a:r>
          </a:p>
          <a:p>
            <a:pPr lvl="2">
              <a:defRPr sz="1800" i="0">
                <a:solidFill>
                  <a:srgbClr val="000000"/>
                </a:solidFill>
                <a:uFillTx/>
              </a:defRPr>
            </a:pPr>
            <a:r>
              <a:rPr sz="2400" i="1">
                <a:solidFill>
                  <a:srgbClr val="D84800"/>
                </a:solidFill>
                <a:uFill>
                  <a:solidFill>
                    <a:srgbClr val="D84800"/>
                  </a:solidFill>
                </a:uFill>
              </a:rPr>
              <a:t>Body Level Three</a:t>
            </a:r>
          </a:p>
          <a:p>
            <a:pPr lvl="3">
              <a:defRPr sz="1800" i="0">
                <a:solidFill>
                  <a:srgbClr val="000000"/>
                </a:solidFill>
                <a:uFillTx/>
              </a:defRPr>
            </a:pPr>
            <a:r>
              <a:rPr sz="2000" i="1">
                <a:solidFill>
                  <a:srgbClr val="D84800"/>
                </a:solidFill>
                <a:uFill>
                  <a:solidFill>
                    <a:srgbClr val="D84800"/>
                  </a:solidFill>
                </a:uFill>
              </a:rPr>
              <a:t>Body Level Four</a:t>
            </a:r>
          </a:p>
          <a:p>
            <a:pPr lvl="4">
              <a:defRPr sz="1800" i="0">
                <a:solidFill>
                  <a:srgbClr val="000000"/>
                </a:solidFill>
                <a:uFillTx/>
              </a:defRPr>
            </a:pPr>
            <a:r>
              <a:rPr sz="2000" i="1">
                <a:solidFill>
                  <a:srgbClr val="D84800"/>
                </a:solidFill>
                <a:uFill>
                  <a:solidFill>
                    <a:srgbClr val="D84800"/>
                  </a:solidFill>
                </a:uFill>
              </a:rPr>
              <a:t>Body Level Five</a:t>
            </a:r>
          </a:p>
        </p:txBody>
      </p:sp>
      <p:sp>
        <p:nvSpPr>
          <p:cNvPr id="59" name="Shape 59"/>
          <p:cNvSpPr>
            <a:spLocks noGrp="1"/>
          </p:cNvSpPr>
          <p:nvPr>
            <p:ph type="sldNum" sz="quarter" idx="2"/>
          </p:nvPr>
        </p:nvSpPr>
        <p:spPr>
          <a:prstGeom prst="rect">
            <a:avLst/>
          </a:prstGeom>
        </p:spPr>
        <p:txBody>
          <a:bodyPr/>
          <a:lstStyle>
            <a:lvl1pPr>
              <a:defRPr i="1"/>
            </a:lvl1pPr>
          </a:lstStyle>
          <a:p>
            <a:pPr lvl="0"/>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0_Office Theme">
    <p:bg>
      <p:bgPr>
        <a:solidFill>
          <a:srgbClr val="CFC8A7">
            <a:alpha val="47058"/>
          </a:srgbClr>
        </a:solidFill>
        <a:effectLst/>
      </p:bgPr>
    </p:bg>
    <p:spTree>
      <p:nvGrpSpPr>
        <p:cNvPr id="1" name=""/>
        <p:cNvGrpSpPr/>
        <p:nvPr/>
      </p:nvGrpSpPr>
      <p:grpSpPr>
        <a:xfrm>
          <a:off x="0" y="0"/>
          <a:ext cx="0" cy="0"/>
          <a:chOff x="0" y="0"/>
          <a:chExt cx="0" cy="0"/>
        </a:xfrm>
      </p:grpSpPr>
      <p:sp>
        <p:nvSpPr>
          <p:cNvPr id="61" name="Shape 61"/>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62" name="Shape 62"/>
          <p:cNvSpPr>
            <a:spLocks noGrp="1"/>
          </p:cNvSpPr>
          <p:nvPr>
            <p:ph type="body" idx="1"/>
          </p:nvPr>
        </p:nvSpPr>
        <p:spPr>
          <a:prstGeom prst="rect">
            <a:avLst/>
          </a:prstGeom>
        </p:spPr>
        <p:txBody>
          <a:bodyPr/>
          <a:lstStyle>
            <a:lvl2pPr marL="824230" indent="-285750">
              <a:spcBef>
                <a:spcPts val="600"/>
              </a:spcBef>
              <a:buClr>
                <a:srgbClr val="000000"/>
              </a:buClr>
              <a:buSzPct val="100000"/>
              <a:buFont typeface="Arial"/>
              <a:buChar char="–"/>
              <a:defRPr sz="2800"/>
            </a:lvl2pPr>
            <a:lvl3pPr>
              <a:spcBef>
                <a:spcPts val="500"/>
              </a:spcBef>
              <a:defRPr sz="2400"/>
            </a:lvl3pPr>
            <a:lvl4pPr marL="1681479" indent="-228600">
              <a:spcBef>
                <a:spcPts val="400"/>
              </a:spcBef>
              <a:buClr>
                <a:srgbClr val="000000"/>
              </a:buClr>
              <a:buFont typeface="Arial"/>
              <a:buChar char="–"/>
              <a:defRPr sz="2000"/>
            </a:lvl4pPr>
            <a:lvl5pPr marL="2138679" indent="-228600">
              <a:spcBef>
                <a:spcPts val="400"/>
              </a:spcBef>
              <a:buClr>
                <a:srgbClr val="000000"/>
              </a:buClr>
              <a:buFont typeface="Arial"/>
              <a:buChar char="»"/>
              <a:defRPr sz="2000"/>
            </a:lvl5pPr>
          </a:lstStyle>
          <a:p>
            <a:pPr lvl="0">
              <a:defRPr i="0">
                <a:solidFill>
                  <a:srgbClr val="000000"/>
                </a:solidFill>
                <a:uFillTx/>
              </a:defRPr>
            </a:pPr>
            <a:r>
              <a:rPr i="1">
                <a:solidFill>
                  <a:srgbClr val="D84800"/>
                </a:solidFill>
                <a:uFill>
                  <a:solidFill>
                    <a:srgbClr val="D84800"/>
                  </a:solidFill>
                </a:uFill>
              </a:rPr>
              <a:t>Body Level One</a:t>
            </a:r>
          </a:p>
          <a:p>
            <a:pPr lvl="1">
              <a:defRPr sz="1800" i="0">
                <a:solidFill>
                  <a:srgbClr val="000000"/>
                </a:solidFill>
                <a:uFillTx/>
              </a:defRPr>
            </a:pPr>
            <a:r>
              <a:rPr sz="2800" i="1">
                <a:solidFill>
                  <a:srgbClr val="D84800"/>
                </a:solidFill>
                <a:uFill>
                  <a:solidFill>
                    <a:srgbClr val="D84800"/>
                  </a:solidFill>
                </a:uFill>
              </a:rPr>
              <a:t>Body Level Two</a:t>
            </a:r>
          </a:p>
          <a:p>
            <a:pPr lvl="2">
              <a:defRPr sz="1800" i="0">
                <a:solidFill>
                  <a:srgbClr val="000000"/>
                </a:solidFill>
                <a:uFillTx/>
              </a:defRPr>
            </a:pPr>
            <a:r>
              <a:rPr sz="2400" i="1">
                <a:solidFill>
                  <a:srgbClr val="D84800"/>
                </a:solidFill>
                <a:uFill>
                  <a:solidFill>
                    <a:srgbClr val="D84800"/>
                  </a:solidFill>
                </a:uFill>
              </a:rPr>
              <a:t>Body Level Three</a:t>
            </a:r>
          </a:p>
          <a:p>
            <a:pPr lvl="3">
              <a:defRPr sz="1800" i="0">
                <a:solidFill>
                  <a:srgbClr val="000000"/>
                </a:solidFill>
                <a:uFillTx/>
              </a:defRPr>
            </a:pPr>
            <a:r>
              <a:rPr sz="2000" i="1">
                <a:solidFill>
                  <a:srgbClr val="D84800"/>
                </a:solidFill>
                <a:uFill>
                  <a:solidFill>
                    <a:srgbClr val="D84800"/>
                  </a:solidFill>
                </a:uFill>
              </a:rPr>
              <a:t>Body Level Four</a:t>
            </a:r>
          </a:p>
          <a:p>
            <a:pPr lvl="4">
              <a:defRPr sz="1800" i="0">
                <a:solidFill>
                  <a:srgbClr val="000000"/>
                </a:solidFill>
                <a:uFillTx/>
              </a:defRPr>
            </a:pPr>
            <a:r>
              <a:rPr sz="2000" i="1">
                <a:solidFill>
                  <a:srgbClr val="D84800"/>
                </a:solidFill>
                <a:uFill>
                  <a:solidFill>
                    <a:srgbClr val="D84800"/>
                  </a:solidFill>
                </a:uFill>
              </a:rPr>
              <a:t>Body Level Five</a:t>
            </a:r>
          </a:p>
        </p:txBody>
      </p:sp>
      <p:sp>
        <p:nvSpPr>
          <p:cNvPr id="63" name="Shape 63"/>
          <p:cNvSpPr>
            <a:spLocks noGrp="1"/>
          </p:cNvSpPr>
          <p:nvPr>
            <p:ph type="sldNum" sz="quarter" idx="2"/>
          </p:nvPr>
        </p:nvSpPr>
        <p:spPr>
          <a:prstGeom prst="rect">
            <a:avLst/>
          </a:prstGeom>
        </p:spPr>
        <p:txBody>
          <a:bodyPr/>
          <a:lstStyle>
            <a:lvl1pPr>
              <a:defRPr i="1"/>
            </a:lvl1pPr>
          </a:lstStyle>
          <a:p>
            <a:pPr lvl="0"/>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1_Office Theme">
    <p:bg>
      <p:bgPr>
        <a:solidFill>
          <a:srgbClr val="CFC8A7">
            <a:alpha val="47058"/>
          </a:srgbClr>
        </a:solidFill>
        <a:effectLst/>
      </p:bgPr>
    </p:bg>
    <p:spTree>
      <p:nvGrpSpPr>
        <p:cNvPr id="1" name=""/>
        <p:cNvGrpSpPr/>
        <p:nvPr/>
      </p:nvGrpSpPr>
      <p:grpSpPr>
        <a:xfrm>
          <a:off x="0" y="0"/>
          <a:ext cx="0" cy="0"/>
          <a:chOff x="0" y="0"/>
          <a:chExt cx="0" cy="0"/>
        </a:xfrm>
      </p:grpSpPr>
      <p:sp>
        <p:nvSpPr>
          <p:cNvPr id="65" name="Shape 65"/>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66" name="Shape 66"/>
          <p:cNvSpPr>
            <a:spLocks noGrp="1"/>
          </p:cNvSpPr>
          <p:nvPr>
            <p:ph type="body" idx="1"/>
          </p:nvPr>
        </p:nvSpPr>
        <p:spPr>
          <a:prstGeom prst="rect">
            <a:avLst/>
          </a:prstGeom>
        </p:spPr>
        <p:txBody>
          <a:bodyPr/>
          <a:lstStyle>
            <a:lvl2pPr marL="824230" indent="-285750">
              <a:spcBef>
                <a:spcPts val="600"/>
              </a:spcBef>
              <a:buClr>
                <a:srgbClr val="000000"/>
              </a:buClr>
              <a:buSzPct val="100000"/>
              <a:buFont typeface="Arial"/>
              <a:buChar char="–"/>
              <a:defRPr sz="2800"/>
            </a:lvl2pPr>
            <a:lvl3pPr>
              <a:spcBef>
                <a:spcPts val="500"/>
              </a:spcBef>
              <a:defRPr sz="2400"/>
            </a:lvl3pPr>
            <a:lvl4pPr marL="1681479" indent="-228600">
              <a:spcBef>
                <a:spcPts val="400"/>
              </a:spcBef>
              <a:buClr>
                <a:srgbClr val="000000"/>
              </a:buClr>
              <a:buFont typeface="Arial"/>
              <a:buChar char="–"/>
              <a:defRPr sz="2000"/>
            </a:lvl4pPr>
            <a:lvl5pPr marL="2138679" indent="-228600">
              <a:spcBef>
                <a:spcPts val="400"/>
              </a:spcBef>
              <a:buClr>
                <a:srgbClr val="000000"/>
              </a:buClr>
              <a:buFont typeface="Arial"/>
              <a:buChar char="»"/>
              <a:defRPr sz="2000"/>
            </a:lvl5pPr>
          </a:lstStyle>
          <a:p>
            <a:pPr lvl="0">
              <a:defRPr i="0">
                <a:solidFill>
                  <a:srgbClr val="000000"/>
                </a:solidFill>
                <a:uFillTx/>
              </a:defRPr>
            </a:pPr>
            <a:r>
              <a:rPr i="1">
                <a:solidFill>
                  <a:srgbClr val="D84800"/>
                </a:solidFill>
                <a:uFill>
                  <a:solidFill>
                    <a:srgbClr val="D84800"/>
                  </a:solidFill>
                </a:uFill>
              </a:rPr>
              <a:t>Body Level One</a:t>
            </a:r>
          </a:p>
          <a:p>
            <a:pPr lvl="1">
              <a:defRPr sz="1800" i="0">
                <a:solidFill>
                  <a:srgbClr val="000000"/>
                </a:solidFill>
                <a:uFillTx/>
              </a:defRPr>
            </a:pPr>
            <a:r>
              <a:rPr sz="2800" i="1">
                <a:solidFill>
                  <a:srgbClr val="D84800"/>
                </a:solidFill>
                <a:uFill>
                  <a:solidFill>
                    <a:srgbClr val="D84800"/>
                  </a:solidFill>
                </a:uFill>
              </a:rPr>
              <a:t>Body Level Two</a:t>
            </a:r>
          </a:p>
          <a:p>
            <a:pPr lvl="2">
              <a:defRPr sz="1800" i="0">
                <a:solidFill>
                  <a:srgbClr val="000000"/>
                </a:solidFill>
                <a:uFillTx/>
              </a:defRPr>
            </a:pPr>
            <a:r>
              <a:rPr sz="2400" i="1">
                <a:solidFill>
                  <a:srgbClr val="D84800"/>
                </a:solidFill>
                <a:uFill>
                  <a:solidFill>
                    <a:srgbClr val="D84800"/>
                  </a:solidFill>
                </a:uFill>
              </a:rPr>
              <a:t>Body Level Three</a:t>
            </a:r>
          </a:p>
          <a:p>
            <a:pPr lvl="3">
              <a:defRPr sz="1800" i="0">
                <a:solidFill>
                  <a:srgbClr val="000000"/>
                </a:solidFill>
                <a:uFillTx/>
              </a:defRPr>
            </a:pPr>
            <a:r>
              <a:rPr sz="2000" i="1">
                <a:solidFill>
                  <a:srgbClr val="D84800"/>
                </a:solidFill>
                <a:uFill>
                  <a:solidFill>
                    <a:srgbClr val="D84800"/>
                  </a:solidFill>
                </a:uFill>
              </a:rPr>
              <a:t>Body Level Four</a:t>
            </a:r>
          </a:p>
          <a:p>
            <a:pPr lvl="4">
              <a:defRPr sz="1800" i="0">
                <a:solidFill>
                  <a:srgbClr val="000000"/>
                </a:solidFill>
                <a:uFillTx/>
              </a:defRPr>
            </a:pPr>
            <a:r>
              <a:rPr sz="2000" i="1">
                <a:solidFill>
                  <a:srgbClr val="D84800"/>
                </a:solidFill>
                <a:uFill>
                  <a:solidFill>
                    <a:srgbClr val="D84800"/>
                  </a:solidFill>
                </a:uFill>
              </a:rPr>
              <a:t>Body Level Five</a:t>
            </a:r>
          </a:p>
        </p:txBody>
      </p:sp>
      <p:sp>
        <p:nvSpPr>
          <p:cNvPr id="67" name="Shape 67"/>
          <p:cNvSpPr>
            <a:spLocks noGrp="1"/>
          </p:cNvSpPr>
          <p:nvPr>
            <p:ph type="sldNum" sz="quarter" idx="2"/>
          </p:nvPr>
        </p:nvSpPr>
        <p:spPr>
          <a:prstGeom prst="rect">
            <a:avLst/>
          </a:prstGeom>
        </p:spPr>
        <p:txBody>
          <a:bodyPr/>
          <a:lstStyle>
            <a:lvl1pPr>
              <a:defRPr i="1"/>
            </a:lvl1pPr>
          </a:lstStyle>
          <a:p>
            <a:pPr lvl="0"/>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2_Office Theme">
    <p:bg>
      <p:bgPr>
        <a:solidFill>
          <a:srgbClr val="CFC8A7">
            <a:alpha val="47058"/>
          </a:srgbClr>
        </a:solidFill>
        <a:effectLst/>
      </p:bgPr>
    </p:bg>
    <p:spTree>
      <p:nvGrpSpPr>
        <p:cNvPr id="1" name=""/>
        <p:cNvGrpSpPr/>
        <p:nvPr/>
      </p:nvGrpSpPr>
      <p:grpSpPr>
        <a:xfrm>
          <a:off x="0" y="0"/>
          <a:ext cx="0" cy="0"/>
          <a:chOff x="0" y="0"/>
          <a:chExt cx="0" cy="0"/>
        </a:xfrm>
      </p:grpSpPr>
      <p:sp>
        <p:nvSpPr>
          <p:cNvPr id="69" name="Shape 69"/>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70" name="Shape 70"/>
          <p:cNvSpPr>
            <a:spLocks noGrp="1"/>
          </p:cNvSpPr>
          <p:nvPr>
            <p:ph type="body" idx="1"/>
          </p:nvPr>
        </p:nvSpPr>
        <p:spPr>
          <a:prstGeom prst="rect">
            <a:avLst/>
          </a:prstGeom>
        </p:spPr>
        <p:txBody>
          <a:bodyPr/>
          <a:lstStyle>
            <a:lvl2pPr marL="824230" indent="-285750">
              <a:spcBef>
                <a:spcPts val="600"/>
              </a:spcBef>
              <a:buClr>
                <a:srgbClr val="000000"/>
              </a:buClr>
              <a:buSzPct val="100000"/>
              <a:buFont typeface="Arial"/>
              <a:buChar char="–"/>
              <a:defRPr sz="2800"/>
            </a:lvl2pPr>
            <a:lvl3pPr>
              <a:spcBef>
                <a:spcPts val="500"/>
              </a:spcBef>
              <a:defRPr sz="2400"/>
            </a:lvl3pPr>
            <a:lvl4pPr marL="1681479" indent="-228600">
              <a:spcBef>
                <a:spcPts val="400"/>
              </a:spcBef>
              <a:buClr>
                <a:srgbClr val="000000"/>
              </a:buClr>
              <a:buFont typeface="Arial"/>
              <a:buChar char="–"/>
              <a:defRPr sz="2000"/>
            </a:lvl4pPr>
            <a:lvl5pPr marL="2138679" indent="-228600">
              <a:spcBef>
                <a:spcPts val="400"/>
              </a:spcBef>
              <a:buClr>
                <a:srgbClr val="000000"/>
              </a:buClr>
              <a:buFont typeface="Arial"/>
              <a:buChar char="»"/>
              <a:defRPr sz="2000"/>
            </a:lvl5pPr>
          </a:lstStyle>
          <a:p>
            <a:pPr lvl="0">
              <a:defRPr i="0">
                <a:solidFill>
                  <a:srgbClr val="000000"/>
                </a:solidFill>
                <a:uFillTx/>
              </a:defRPr>
            </a:pPr>
            <a:r>
              <a:rPr i="1">
                <a:solidFill>
                  <a:srgbClr val="D84800"/>
                </a:solidFill>
                <a:uFill>
                  <a:solidFill>
                    <a:srgbClr val="D84800"/>
                  </a:solidFill>
                </a:uFill>
              </a:rPr>
              <a:t>Body Level One</a:t>
            </a:r>
          </a:p>
          <a:p>
            <a:pPr lvl="1">
              <a:defRPr sz="1800" i="0">
                <a:solidFill>
                  <a:srgbClr val="000000"/>
                </a:solidFill>
                <a:uFillTx/>
              </a:defRPr>
            </a:pPr>
            <a:r>
              <a:rPr sz="2800" i="1">
                <a:solidFill>
                  <a:srgbClr val="D84800"/>
                </a:solidFill>
                <a:uFill>
                  <a:solidFill>
                    <a:srgbClr val="D84800"/>
                  </a:solidFill>
                </a:uFill>
              </a:rPr>
              <a:t>Body Level Two</a:t>
            </a:r>
          </a:p>
          <a:p>
            <a:pPr lvl="2">
              <a:defRPr sz="1800" i="0">
                <a:solidFill>
                  <a:srgbClr val="000000"/>
                </a:solidFill>
                <a:uFillTx/>
              </a:defRPr>
            </a:pPr>
            <a:r>
              <a:rPr sz="2400" i="1">
                <a:solidFill>
                  <a:srgbClr val="D84800"/>
                </a:solidFill>
                <a:uFill>
                  <a:solidFill>
                    <a:srgbClr val="D84800"/>
                  </a:solidFill>
                </a:uFill>
              </a:rPr>
              <a:t>Body Level Three</a:t>
            </a:r>
          </a:p>
          <a:p>
            <a:pPr lvl="3">
              <a:defRPr sz="1800" i="0">
                <a:solidFill>
                  <a:srgbClr val="000000"/>
                </a:solidFill>
                <a:uFillTx/>
              </a:defRPr>
            </a:pPr>
            <a:r>
              <a:rPr sz="2000" i="1">
                <a:solidFill>
                  <a:srgbClr val="D84800"/>
                </a:solidFill>
                <a:uFill>
                  <a:solidFill>
                    <a:srgbClr val="D84800"/>
                  </a:solidFill>
                </a:uFill>
              </a:rPr>
              <a:t>Body Level Four</a:t>
            </a:r>
          </a:p>
          <a:p>
            <a:pPr lvl="4">
              <a:defRPr sz="1800" i="0">
                <a:solidFill>
                  <a:srgbClr val="000000"/>
                </a:solidFill>
                <a:uFillTx/>
              </a:defRPr>
            </a:pPr>
            <a:r>
              <a:rPr sz="2000" i="1">
                <a:solidFill>
                  <a:srgbClr val="D84800"/>
                </a:solidFill>
                <a:uFill>
                  <a:solidFill>
                    <a:srgbClr val="D84800"/>
                  </a:solidFill>
                </a:uFill>
              </a:rPr>
              <a:t>Body Level Five</a:t>
            </a:r>
          </a:p>
        </p:txBody>
      </p:sp>
      <p:sp>
        <p:nvSpPr>
          <p:cNvPr id="71" name="Shape 71"/>
          <p:cNvSpPr>
            <a:spLocks noGrp="1"/>
          </p:cNvSpPr>
          <p:nvPr>
            <p:ph type="sldNum" sz="quarter" idx="2"/>
          </p:nvPr>
        </p:nvSpPr>
        <p:spPr>
          <a:prstGeom prst="rect">
            <a:avLst/>
          </a:prstGeom>
        </p:spPr>
        <p:txBody>
          <a:bodyPr/>
          <a:lstStyle>
            <a:lvl1pPr>
              <a:defRPr i="1"/>
            </a:lvl1pPr>
          </a:lstStyle>
          <a:p>
            <a:pPr lvl="0"/>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3_Office Theme">
    <p:bg>
      <p:bgPr>
        <a:solidFill>
          <a:srgbClr val="CFC8A7">
            <a:alpha val="47058"/>
          </a:srgbClr>
        </a:solidFill>
        <a:effectLst/>
      </p:bgPr>
    </p:bg>
    <p:spTree>
      <p:nvGrpSpPr>
        <p:cNvPr id="1" name=""/>
        <p:cNvGrpSpPr/>
        <p:nvPr/>
      </p:nvGrpSpPr>
      <p:grpSpPr>
        <a:xfrm>
          <a:off x="0" y="0"/>
          <a:ext cx="0" cy="0"/>
          <a:chOff x="0" y="0"/>
          <a:chExt cx="0" cy="0"/>
        </a:xfrm>
      </p:grpSpPr>
      <p:sp>
        <p:nvSpPr>
          <p:cNvPr id="73" name="Shape 73"/>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74" name="Shape 74"/>
          <p:cNvSpPr>
            <a:spLocks noGrp="1"/>
          </p:cNvSpPr>
          <p:nvPr>
            <p:ph type="body" idx="1"/>
          </p:nvPr>
        </p:nvSpPr>
        <p:spPr>
          <a:prstGeom prst="rect">
            <a:avLst/>
          </a:prstGeom>
        </p:spPr>
        <p:txBody>
          <a:bodyPr/>
          <a:lstStyle>
            <a:lvl2pPr marL="824230" indent="-285750">
              <a:spcBef>
                <a:spcPts val="600"/>
              </a:spcBef>
              <a:buClr>
                <a:srgbClr val="000000"/>
              </a:buClr>
              <a:buSzPct val="100000"/>
              <a:buFont typeface="Arial"/>
              <a:buChar char="–"/>
              <a:defRPr sz="2800"/>
            </a:lvl2pPr>
            <a:lvl3pPr>
              <a:spcBef>
                <a:spcPts val="500"/>
              </a:spcBef>
              <a:defRPr sz="2400"/>
            </a:lvl3pPr>
            <a:lvl4pPr marL="1681479" indent="-228600">
              <a:spcBef>
                <a:spcPts val="400"/>
              </a:spcBef>
              <a:buClr>
                <a:srgbClr val="000000"/>
              </a:buClr>
              <a:buFont typeface="Arial"/>
              <a:buChar char="–"/>
              <a:defRPr sz="2000"/>
            </a:lvl4pPr>
            <a:lvl5pPr marL="2138679" indent="-228600">
              <a:spcBef>
                <a:spcPts val="400"/>
              </a:spcBef>
              <a:buClr>
                <a:srgbClr val="000000"/>
              </a:buClr>
              <a:buFont typeface="Arial"/>
              <a:buChar char="»"/>
              <a:defRPr sz="2000"/>
            </a:lvl5pPr>
          </a:lstStyle>
          <a:p>
            <a:pPr lvl="0">
              <a:defRPr i="0">
                <a:solidFill>
                  <a:srgbClr val="000000"/>
                </a:solidFill>
                <a:uFillTx/>
              </a:defRPr>
            </a:pPr>
            <a:r>
              <a:rPr i="1">
                <a:solidFill>
                  <a:srgbClr val="D84800"/>
                </a:solidFill>
                <a:uFill>
                  <a:solidFill>
                    <a:srgbClr val="D84800"/>
                  </a:solidFill>
                </a:uFill>
              </a:rPr>
              <a:t>Body Level One</a:t>
            </a:r>
          </a:p>
          <a:p>
            <a:pPr lvl="1">
              <a:defRPr sz="1800" i="0">
                <a:solidFill>
                  <a:srgbClr val="000000"/>
                </a:solidFill>
                <a:uFillTx/>
              </a:defRPr>
            </a:pPr>
            <a:r>
              <a:rPr sz="2800" i="1">
                <a:solidFill>
                  <a:srgbClr val="D84800"/>
                </a:solidFill>
                <a:uFill>
                  <a:solidFill>
                    <a:srgbClr val="D84800"/>
                  </a:solidFill>
                </a:uFill>
              </a:rPr>
              <a:t>Body Level Two</a:t>
            </a:r>
          </a:p>
          <a:p>
            <a:pPr lvl="2">
              <a:defRPr sz="1800" i="0">
                <a:solidFill>
                  <a:srgbClr val="000000"/>
                </a:solidFill>
                <a:uFillTx/>
              </a:defRPr>
            </a:pPr>
            <a:r>
              <a:rPr sz="2400" i="1">
                <a:solidFill>
                  <a:srgbClr val="D84800"/>
                </a:solidFill>
                <a:uFill>
                  <a:solidFill>
                    <a:srgbClr val="D84800"/>
                  </a:solidFill>
                </a:uFill>
              </a:rPr>
              <a:t>Body Level Three</a:t>
            </a:r>
          </a:p>
          <a:p>
            <a:pPr lvl="3">
              <a:defRPr sz="1800" i="0">
                <a:solidFill>
                  <a:srgbClr val="000000"/>
                </a:solidFill>
                <a:uFillTx/>
              </a:defRPr>
            </a:pPr>
            <a:r>
              <a:rPr sz="2000" i="1">
                <a:solidFill>
                  <a:srgbClr val="D84800"/>
                </a:solidFill>
                <a:uFill>
                  <a:solidFill>
                    <a:srgbClr val="D84800"/>
                  </a:solidFill>
                </a:uFill>
              </a:rPr>
              <a:t>Body Level Four</a:t>
            </a:r>
          </a:p>
          <a:p>
            <a:pPr lvl="4">
              <a:defRPr sz="1800" i="0">
                <a:solidFill>
                  <a:srgbClr val="000000"/>
                </a:solidFill>
                <a:uFillTx/>
              </a:defRPr>
            </a:pPr>
            <a:r>
              <a:rPr sz="2000" i="1">
                <a:solidFill>
                  <a:srgbClr val="D84800"/>
                </a:solidFill>
                <a:uFill>
                  <a:solidFill>
                    <a:srgbClr val="D84800"/>
                  </a:solidFill>
                </a:uFill>
              </a:rPr>
              <a:t>Body Level Five</a:t>
            </a:r>
          </a:p>
        </p:txBody>
      </p:sp>
      <p:sp>
        <p:nvSpPr>
          <p:cNvPr id="75" name="Shape 75"/>
          <p:cNvSpPr>
            <a:spLocks noGrp="1"/>
          </p:cNvSpPr>
          <p:nvPr>
            <p:ph type="sldNum" sz="quarter" idx="2"/>
          </p:nvPr>
        </p:nvSpPr>
        <p:spPr>
          <a:prstGeom prst="rect">
            <a:avLst/>
          </a:prstGeom>
        </p:spPr>
        <p:txBody>
          <a:bodyPr/>
          <a:lstStyle>
            <a:lvl1pPr>
              <a:defRPr i="1"/>
            </a:lvl1pPr>
          </a:lstStyle>
          <a:p>
            <a:pPr lvl="0"/>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14_Office Theme">
    <p:bg>
      <p:bgPr>
        <a:solidFill>
          <a:srgbClr val="CFC8A7">
            <a:alpha val="47058"/>
          </a:srgbClr>
        </a:solidFill>
        <a:effectLst/>
      </p:bgPr>
    </p:bg>
    <p:spTree>
      <p:nvGrpSpPr>
        <p:cNvPr id="1" name=""/>
        <p:cNvGrpSpPr/>
        <p:nvPr/>
      </p:nvGrpSpPr>
      <p:grpSpPr>
        <a:xfrm>
          <a:off x="0" y="0"/>
          <a:ext cx="0" cy="0"/>
          <a:chOff x="0" y="0"/>
          <a:chExt cx="0" cy="0"/>
        </a:xfrm>
      </p:grpSpPr>
      <p:sp>
        <p:nvSpPr>
          <p:cNvPr id="77" name="Shape 77"/>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78" name="Shape 78"/>
          <p:cNvSpPr>
            <a:spLocks noGrp="1"/>
          </p:cNvSpPr>
          <p:nvPr>
            <p:ph type="body" idx="1"/>
          </p:nvPr>
        </p:nvSpPr>
        <p:spPr>
          <a:prstGeom prst="rect">
            <a:avLst/>
          </a:prstGeom>
        </p:spPr>
        <p:txBody>
          <a:bodyPr/>
          <a:lstStyle>
            <a:lvl2pPr marL="824230" indent="-285750">
              <a:spcBef>
                <a:spcPts val="600"/>
              </a:spcBef>
              <a:buClr>
                <a:srgbClr val="000000"/>
              </a:buClr>
              <a:buSzPct val="100000"/>
              <a:buFont typeface="Arial"/>
              <a:buChar char="–"/>
              <a:defRPr sz="2800"/>
            </a:lvl2pPr>
            <a:lvl3pPr>
              <a:spcBef>
                <a:spcPts val="500"/>
              </a:spcBef>
              <a:defRPr sz="2400"/>
            </a:lvl3pPr>
            <a:lvl4pPr marL="1681479" indent="-228600">
              <a:spcBef>
                <a:spcPts val="400"/>
              </a:spcBef>
              <a:buClr>
                <a:srgbClr val="000000"/>
              </a:buClr>
              <a:buFont typeface="Arial"/>
              <a:buChar char="–"/>
              <a:defRPr sz="2000"/>
            </a:lvl4pPr>
            <a:lvl5pPr marL="2138679" indent="-228600">
              <a:spcBef>
                <a:spcPts val="400"/>
              </a:spcBef>
              <a:buClr>
                <a:srgbClr val="000000"/>
              </a:buClr>
              <a:buFont typeface="Arial"/>
              <a:buChar char="»"/>
              <a:defRPr sz="2000"/>
            </a:lvl5pPr>
          </a:lstStyle>
          <a:p>
            <a:pPr lvl="0">
              <a:defRPr i="0">
                <a:solidFill>
                  <a:srgbClr val="000000"/>
                </a:solidFill>
                <a:uFillTx/>
              </a:defRPr>
            </a:pPr>
            <a:r>
              <a:rPr i="1">
                <a:solidFill>
                  <a:srgbClr val="D84800"/>
                </a:solidFill>
                <a:uFill>
                  <a:solidFill>
                    <a:srgbClr val="D84800"/>
                  </a:solidFill>
                </a:uFill>
              </a:rPr>
              <a:t>Body Level One</a:t>
            </a:r>
          </a:p>
          <a:p>
            <a:pPr lvl="1">
              <a:defRPr sz="1800" i="0">
                <a:solidFill>
                  <a:srgbClr val="000000"/>
                </a:solidFill>
                <a:uFillTx/>
              </a:defRPr>
            </a:pPr>
            <a:r>
              <a:rPr sz="2800" i="1">
                <a:solidFill>
                  <a:srgbClr val="D84800"/>
                </a:solidFill>
                <a:uFill>
                  <a:solidFill>
                    <a:srgbClr val="D84800"/>
                  </a:solidFill>
                </a:uFill>
              </a:rPr>
              <a:t>Body Level Two</a:t>
            </a:r>
          </a:p>
          <a:p>
            <a:pPr lvl="2">
              <a:defRPr sz="1800" i="0">
                <a:solidFill>
                  <a:srgbClr val="000000"/>
                </a:solidFill>
                <a:uFillTx/>
              </a:defRPr>
            </a:pPr>
            <a:r>
              <a:rPr sz="2400" i="1">
                <a:solidFill>
                  <a:srgbClr val="D84800"/>
                </a:solidFill>
                <a:uFill>
                  <a:solidFill>
                    <a:srgbClr val="D84800"/>
                  </a:solidFill>
                </a:uFill>
              </a:rPr>
              <a:t>Body Level Three</a:t>
            </a:r>
          </a:p>
          <a:p>
            <a:pPr lvl="3">
              <a:defRPr sz="1800" i="0">
                <a:solidFill>
                  <a:srgbClr val="000000"/>
                </a:solidFill>
                <a:uFillTx/>
              </a:defRPr>
            </a:pPr>
            <a:r>
              <a:rPr sz="2000" i="1">
                <a:solidFill>
                  <a:srgbClr val="D84800"/>
                </a:solidFill>
                <a:uFill>
                  <a:solidFill>
                    <a:srgbClr val="D84800"/>
                  </a:solidFill>
                </a:uFill>
              </a:rPr>
              <a:t>Body Level Four</a:t>
            </a:r>
          </a:p>
          <a:p>
            <a:pPr lvl="4">
              <a:defRPr sz="1800" i="0">
                <a:solidFill>
                  <a:srgbClr val="000000"/>
                </a:solidFill>
                <a:uFillTx/>
              </a:defRPr>
            </a:pPr>
            <a:r>
              <a:rPr sz="2000" i="1">
                <a:solidFill>
                  <a:srgbClr val="D84800"/>
                </a:solidFill>
                <a:uFill>
                  <a:solidFill>
                    <a:srgbClr val="D84800"/>
                  </a:solidFill>
                </a:uFill>
              </a:rPr>
              <a:t>Body Level Five</a:t>
            </a:r>
          </a:p>
        </p:txBody>
      </p:sp>
      <p:sp>
        <p:nvSpPr>
          <p:cNvPr id="79" name="Shape 79"/>
          <p:cNvSpPr>
            <a:spLocks noGrp="1"/>
          </p:cNvSpPr>
          <p:nvPr>
            <p:ph type="sldNum" sz="quarter" idx="2"/>
          </p:nvPr>
        </p:nvSpPr>
        <p:spPr>
          <a:prstGeom prst="rect">
            <a:avLst/>
          </a:prstGeom>
        </p:spPr>
        <p:txBody>
          <a:bodyPr/>
          <a:lstStyle>
            <a:lvl1pPr>
              <a:defRPr i="1"/>
            </a:lvl1p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Office Theme - No Graphics">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11" name="Shape 11"/>
          <p:cNvSpPr>
            <a:spLocks noGrp="1"/>
          </p:cNvSpPr>
          <p:nvPr>
            <p:ph type="body" idx="1"/>
          </p:nvPr>
        </p:nvSpPr>
        <p:spPr>
          <a:prstGeom prst="rect">
            <a:avLst/>
          </a:prstGeom>
        </p:spPr>
        <p:txBody>
          <a:bodyPr/>
          <a:lstStyle>
            <a:lvl2pPr marL="824230" indent="-285750">
              <a:spcBef>
                <a:spcPts val="600"/>
              </a:spcBef>
              <a:buClr>
                <a:srgbClr val="000000"/>
              </a:buClr>
              <a:buSzPct val="100000"/>
              <a:buFont typeface="Arial"/>
              <a:buChar char="–"/>
              <a:defRPr sz="2800"/>
            </a:lvl2pPr>
            <a:lvl3pPr>
              <a:spcBef>
                <a:spcPts val="500"/>
              </a:spcBef>
              <a:defRPr sz="2400"/>
            </a:lvl3pPr>
            <a:lvl4pPr marL="1681479" indent="-228600">
              <a:spcBef>
                <a:spcPts val="400"/>
              </a:spcBef>
              <a:buClr>
                <a:srgbClr val="000000"/>
              </a:buClr>
              <a:buFont typeface="Arial"/>
              <a:buChar char="–"/>
              <a:defRPr sz="2000"/>
            </a:lvl4pPr>
            <a:lvl5pPr marL="2138679" indent="-228600">
              <a:spcBef>
                <a:spcPts val="400"/>
              </a:spcBef>
              <a:buClr>
                <a:srgbClr val="000000"/>
              </a:buClr>
              <a:buFont typeface="Arial"/>
              <a:buChar char="»"/>
              <a:defRPr sz="2000"/>
            </a:lvl5pPr>
          </a:lstStyle>
          <a:p>
            <a:pPr lvl="0">
              <a:defRPr i="0">
                <a:solidFill>
                  <a:srgbClr val="000000"/>
                </a:solidFill>
                <a:uFillTx/>
              </a:defRPr>
            </a:pPr>
            <a:r>
              <a:rPr i="1">
                <a:solidFill>
                  <a:srgbClr val="D84800"/>
                </a:solidFill>
                <a:uFill>
                  <a:solidFill>
                    <a:srgbClr val="D84800"/>
                  </a:solidFill>
                </a:uFill>
              </a:rPr>
              <a:t>Body Level One</a:t>
            </a:r>
          </a:p>
          <a:p>
            <a:pPr lvl="1">
              <a:defRPr sz="1800" i="0">
                <a:solidFill>
                  <a:srgbClr val="000000"/>
                </a:solidFill>
                <a:uFillTx/>
              </a:defRPr>
            </a:pPr>
            <a:r>
              <a:rPr sz="2800" i="1">
                <a:solidFill>
                  <a:srgbClr val="D84800"/>
                </a:solidFill>
                <a:uFill>
                  <a:solidFill>
                    <a:srgbClr val="D84800"/>
                  </a:solidFill>
                </a:uFill>
              </a:rPr>
              <a:t>Body Level Two</a:t>
            </a:r>
          </a:p>
          <a:p>
            <a:pPr lvl="2">
              <a:defRPr sz="1800" i="0">
                <a:solidFill>
                  <a:srgbClr val="000000"/>
                </a:solidFill>
                <a:uFillTx/>
              </a:defRPr>
            </a:pPr>
            <a:r>
              <a:rPr sz="2400" i="1">
                <a:solidFill>
                  <a:srgbClr val="D84800"/>
                </a:solidFill>
                <a:uFill>
                  <a:solidFill>
                    <a:srgbClr val="D84800"/>
                  </a:solidFill>
                </a:uFill>
              </a:rPr>
              <a:t>Body Level Three</a:t>
            </a:r>
          </a:p>
          <a:p>
            <a:pPr lvl="3">
              <a:defRPr sz="1800" i="0">
                <a:solidFill>
                  <a:srgbClr val="000000"/>
                </a:solidFill>
                <a:uFillTx/>
              </a:defRPr>
            </a:pPr>
            <a:r>
              <a:rPr sz="2000" i="1">
                <a:solidFill>
                  <a:srgbClr val="D84800"/>
                </a:solidFill>
                <a:uFill>
                  <a:solidFill>
                    <a:srgbClr val="D84800"/>
                  </a:solidFill>
                </a:uFill>
              </a:rPr>
              <a:t>Body Level Four</a:t>
            </a:r>
          </a:p>
          <a:p>
            <a:pPr lvl="4">
              <a:defRPr sz="1800" i="0">
                <a:solidFill>
                  <a:srgbClr val="000000"/>
                </a:solidFill>
                <a:uFillTx/>
              </a:defRPr>
            </a:pPr>
            <a:r>
              <a:rPr sz="2000" i="1">
                <a:solidFill>
                  <a:srgbClr val="D84800"/>
                </a:solidFill>
                <a:uFill>
                  <a:solidFill>
                    <a:srgbClr val="D84800"/>
                  </a:solidFill>
                </a:uFill>
              </a:rPr>
              <a:t>Body Level Five</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15_Office Theme">
    <p:bg>
      <p:bgPr>
        <a:solidFill>
          <a:srgbClr val="CFC8A7">
            <a:alpha val="47058"/>
          </a:srgbClr>
        </a:solidFill>
        <a:effectLst/>
      </p:bgPr>
    </p:bg>
    <p:spTree>
      <p:nvGrpSpPr>
        <p:cNvPr id="1" name=""/>
        <p:cNvGrpSpPr/>
        <p:nvPr/>
      </p:nvGrpSpPr>
      <p:grpSpPr>
        <a:xfrm>
          <a:off x="0" y="0"/>
          <a:ext cx="0" cy="0"/>
          <a:chOff x="0" y="0"/>
          <a:chExt cx="0" cy="0"/>
        </a:xfrm>
      </p:grpSpPr>
      <p:sp>
        <p:nvSpPr>
          <p:cNvPr id="81" name="Shape 81"/>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82" name="Shape 82"/>
          <p:cNvSpPr>
            <a:spLocks noGrp="1"/>
          </p:cNvSpPr>
          <p:nvPr>
            <p:ph type="body" idx="1"/>
          </p:nvPr>
        </p:nvSpPr>
        <p:spPr>
          <a:prstGeom prst="rect">
            <a:avLst/>
          </a:prstGeom>
        </p:spPr>
        <p:txBody>
          <a:bodyPr/>
          <a:lstStyle>
            <a:lvl2pPr marL="824230" indent="-285750">
              <a:spcBef>
                <a:spcPts val="600"/>
              </a:spcBef>
              <a:buClr>
                <a:srgbClr val="000000"/>
              </a:buClr>
              <a:buSzPct val="100000"/>
              <a:buFont typeface="Arial"/>
              <a:buChar char="–"/>
              <a:defRPr sz="2800"/>
            </a:lvl2pPr>
            <a:lvl3pPr>
              <a:spcBef>
                <a:spcPts val="500"/>
              </a:spcBef>
              <a:defRPr sz="2400"/>
            </a:lvl3pPr>
            <a:lvl4pPr marL="1681479" indent="-228600">
              <a:spcBef>
                <a:spcPts val="400"/>
              </a:spcBef>
              <a:buClr>
                <a:srgbClr val="000000"/>
              </a:buClr>
              <a:buFont typeface="Arial"/>
              <a:buChar char="–"/>
              <a:defRPr sz="2000"/>
            </a:lvl4pPr>
            <a:lvl5pPr marL="2138679" indent="-228600">
              <a:spcBef>
                <a:spcPts val="400"/>
              </a:spcBef>
              <a:buClr>
                <a:srgbClr val="000000"/>
              </a:buClr>
              <a:buFont typeface="Arial"/>
              <a:buChar char="»"/>
              <a:defRPr sz="2000"/>
            </a:lvl5pPr>
          </a:lstStyle>
          <a:p>
            <a:pPr lvl="0">
              <a:defRPr i="0">
                <a:solidFill>
                  <a:srgbClr val="000000"/>
                </a:solidFill>
                <a:uFillTx/>
              </a:defRPr>
            </a:pPr>
            <a:r>
              <a:rPr i="1">
                <a:solidFill>
                  <a:srgbClr val="D84800"/>
                </a:solidFill>
                <a:uFill>
                  <a:solidFill>
                    <a:srgbClr val="D84800"/>
                  </a:solidFill>
                </a:uFill>
              </a:rPr>
              <a:t>Body Level One</a:t>
            </a:r>
          </a:p>
          <a:p>
            <a:pPr lvl="1">
              <a:defRPr sz="1800" i="0">
                <a:solidFill>
                  <a:srgbClr val="000000"/>
                </a:solidFill>
                <a:uFillTx/>
              </a:defRPr>
            </a:pPr>
            <a:r>
              <a:rPr sz="2800" i="1">
                <a:solidFill>
                  <a:srgbClr val="D84800"/>
                </a:solidFill>
                <a:uFill>
                  <a:solidFill>
                    <a:srgbClr val="D84800"/>
                  </a:solidFill>
                </a:uFill>
              </a:rPr>
              <a:t>Body Level Two</a:t>
            </a:r>
          </a:p>
          <a:p>
            <a:pPr lvl="2">
              <a:defRPr sz="1800" i="0">
                <a:solidFill>
                  <a:srgbClr val="000000"/>
                </a:solidFill>
                <a:uFillTx/>
              </a:defRPr>
            </a:pPr>
            <a:r>
              <a:rPr sz="2400" i="1">
                <a:solidFill>
                  <a:srgbClr val="D84800"/>
                </a:solidFill>
                <a:uFill>
                  <a:solidFill>
                    <a:srgbClr val="D84800"/>
                  </a:solidFill>
                </a:uFill>
              </a:rPr>
              <a:t>Body Level Three</a:t>
            </a:r>
          </a:p>
          <a:p>
            <a:pPr lvl="3">
              <a:defRPr sz="1800" i="0">
                <a:solidFill>
                  <a:srgbClr val="000000"/>
                </a:solidFill>
                <a:uFillTx/>
              </a:defRPr>
            </a:pPr>
            <a:r>
              <a:rPr sz="2000" i="1">
                <a:solidFill>
                  <a:srgbClr val="D84800"/>
                </a:solidFill>
                <a:uFill>
                  <a:solidFill>
                    <a:srgbClr val="D84800"/>
                  </a:solidFill>
                </a:uFill>
              </a:rPr>
              <a:t>Body Level Four</a:t>
            </a:r>
          </a:p>
          <a:p>
            <a:pPr lvl="4">
              <a:defRPr sz="1800" i="0">
                <a:solidFill>
                  <a:srgbClr val="000000"/>
                </a:solidFill>
                <a:uFillTx/>
              </a:defRPr>
            </a:pPr>
            <a:r>
              <a:rPr sz="2000" i="1">
                <a:solidFill>
                  <a:srgbClr val="D84800"/>
                </a:solidFill>
                <a:uFill>
                  <a:solidFill>
                    <a:srgbClr val="D84800"/>
                  </a:solidFill>
                </a:uFill>
              </a:rPr>
              <a:t>Body Level Five</a:t>
            </a:r>
          </a:p>
        </p:txBody>
      </p:sp>
      <p:sp>
        <p:nvSpPr>
          <p:cNvPr id="83" name="Shape 83"/>
          <p:cNvSpPr>
            <a:spLocks noGrp="1"/>
          </p:cNvSpPr>
          <p:nvPr>
            <p:ph type="sldNum" sz="quarter" idx="2"/>
          </p:nvPr>
        </p:nvSpPr>
        <p:spPr>
          <a:prstGeom prst="rect">
            <a:avLst/>
          </a:prstGeom>
        </p:spPr>
        <p:txBody>
          <a:bodyPr/>
          <a:lstStyle>
            <a:lvl1pPr>
              <a:defRPr i="1"/>
            </a:lvl1pPr>
          </a:lstStyle>
          <a:p>
            <a:pPr lvl="0"/>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16_Office Theme">
    <p:bg>
      <p:bgPr>
        <a:solidFill>
          <a:srgbClr val="CFC8A7">
            <a:alpha val="47058"/>
          </a:srgbClr>
        </a:solidFill>
        <a:effectLst/>
      </p:bgPr>
    </p:bg>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86" name="Shape 86"/>
          <p:cNvSpPr>
            <a:spLocks noGrp="1"/>
          </p:cNvSpPr>
          <p:nvPr>
            <p:ph type="body" idx="1"/>
          </p:nvPr>
        </p:nvSpPr>
        <p:spPr>
          <a:prstGeom prst="rect">
            <a:avLst/>
          </a:prstGeom>
        </p:spPr>
        <p:txBody>
          <a:bodyPr/>
          <a:lstStyle>
            <a:lvl2pPr marL="824230" indent="-285750">
              <a:spcBef>
                <a:spcPts val="600"/>
              </a:spcBef>
              <a:buClr>
                <a:srgbClr val="000000"/>
              </a:buClr>
              <a:buSzPct val="100000"/>
              <a:buFont typeface="Arial"/>
              <a:buChar char="–"/>
              <a:defRPr sz="2800"/>
            </a:lvl2pPr>
            <a:lvl3pPr>
              <a:spcBef>
                <a:spcPts val="500"/>
              </a:spcBef>
              <a:defRPr sz="2400"/>
            </a:lvl3pPr>
            <a:lvl4pPr marL="1681479" indent="-228600">
              <a:spcBef>
                <a:spcPts val="400"/>
              </a:spcBef>
              <a:buClr>
                <a:srgbClr val="000000"/>
              </a:buClr>
              <a:buFont typeface="Arial"/>
              <a:buChar char="–"/>
              <a:defRPr sz="2000"/>
            </a:lvl4pPr>
            <a:lvl5pPr marL="2138679" indent="-228600">
              <a:spcBef>
                <a:spcPts val="400"/>
              </a:spcBef>
              <a:buClr>
                <a:srgbClr val="000000"/>
              </a:buClr>
              <a:buFont typeface="Arial"/>
              <a:buChar char="»"/>
              <a:defRPr sz="2000"/>
            </a:lvl5pPr>
          </a:lstStyle>
          <a:p>
            <a:pPr lvl="0">
              <a:defRPr i="0">
                <a:solidFill>
                  <a:srgbClr val="000000"/>
                </a:solidFill>
                <a:uFillTx/>
              </a:defRPr>
            </a:pPr>
            <a:r>
              <a:rPr i="1">
                <a:solidFill>
                  <a:srgbClr val="D84800"/>
                </a:solidFill>
                <a:uFill>
                  <a:solidFill>
                    <a:srgbClr val="D84800"/>
                  </a:solidFill>
                </a:uFill>
              </a:rPr>
              <a:t>Body Level One</a:t>
            </a:r>
          </a:p>
          <a:p>
            <a:pPr lvl="1">
              <a:defRPr sz="1800" i="0">
                <a:solidFill>
                  <a:srgbClr val="000000"/>
                </a:solidFill>
                <a:uFillTx/>
              </a:defRPr>
            </a:pPr>
            <a:r>
              <a:rPr sz="2800" i="1">
                <a:solidFill>
                  <a:srgbClr val="D84800"/>
                </a:solidFill>
                <a:uFill>
                  <a:solidFill>
                    <a:srgbClr val="D84800"/>
                  </a:solidFill>
                </a:uFill>
              </a:rPr>
              <a:t>Body Level Two</a:t>
            </a:r>
          </a:p>
          <a:p>
            <a:pPr lvl="2">
              <a:defRPr sz="1800" i="0">
                <a:solidFill>
                  <a:srgbClr val="000000"/>
                </a:solidFill>
                <a:uFillTx/>
              </a:defRPr>
            </a:pPr>
            <a:r>
              <a:rPr sz="2400" i="1">
                <a:solidFill>
                  <a:srgbClr val="D84800"/>
                </a:solidFill>
                <a:uFill>
                  <a:solidFill>
                    <a:srgbClr val="D84800"/>
                  </a:solidFill>
                </a:uFill>
              </a:rPr>
              <a:t>Body Level Three</a:t>
            </a:r>
          </a:p>
          <a:p>
            <a:pPr lvl="3">
              <a:defRPr sz="1800" i="0">
                <a:solidFill>
                  <a:srgbClr val="000000"/>
                </a:solidFill>
                <a:uFillTx/>
              </a:defRPr>
            </a:pPr>
            <a:r>
              <a:rPr sz="2000" i="1">
                <a:solidFill>
                  <a:srgbClr val="D84800"/>
                </a:solidFill>
                <a:uFill>
                  <a:solidFill>
                    <a:srgbClr val="D84800"/>
                  </a:solidFill>
                </a:uFill>
              </a:rPr>
              <a:t>Body Level Four</a:t>
            </a:r>
          </a:p>
          <a:p>
            <a:pPr lvl="4">
              <a:defRPr sz="1800" i="0">
                <a:solidFill>
                  <a:srgbClr val="000000"/>
                </a:solidFill>
                <a:uFillTx/>
              </a:defRPr>
            </a:pPr>
            <a:r>
              <a:rPr sz="2000" i="1">
                <a:solidFill>
                  <a:srgbClr val="D84800"/>
                </a:solidFill>
                <a:uFill>
                  <a:solidFill>
                    <a:srgbClr val="D84800"/>
                  </a:solidFill>
                </a:uFill>
              </a:rPr>
              <a:t>Body Level Five</a:t>
            </a:r>
          </a:p>
        </p:txBody>
      </p:sp>
      <p:sp>
        <p:nvSpPr>
          <p:cNvPr id="87" name="Shape 87"/>
          <p:cNvSpPr>
            <a:spLocks noGrp="1"/>
          </p:cNvSpPr>
          <p:nvPr>
            <p:ph type="sldNum" sz="quarter" idx="2"/>
          </p:nvPr>
        </p:nvSpPr>
        <p:spPr>
          <a:prstGeom prst="rect">
            <a:avLst/>
          </a:prstGeom>
        </p:spPr>
        <p:txBody>
          <a:bodyPr/>
          <a:lstStyle>
            <a:lvl1pPr>
              <a:defRPr i="1"/>
            </a:lvl1pPr>
          </a:lstStyle>
          <a:p>
            <a:pPr lvl="0"/>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7_Office Theme">
    <p:bg>
      <p:bgPr>
        <a:solidFill>
          <a:srgbClr val="CFC8A7">
            <a:alpha val="47058"/>
          </a:srgbClr>
        </a:solidFill>
        <a:effectLst/>
      </p:bgPr>
    </p:bg>
    <p:spTree>
      <p:nvGrpSpPr>
        <p:cNvPr id="1" name=""/>
        <p:cNvGrpSpPr/>
        <p:nvPr/>
      </p:nvGrpSpPr>
      <p:grpSpPr>
        <a:xfrm>
          <a:off x="0" y="0"/>
          <a:ext cx="0" cy="0"/>
          <a:chOff x="0" y="0"/>
          <a:chExt cx="0" cy="0"/>
        </a:xfrm>
      </p:grpSpPr>
      <p:sp>
        <p:nvSpPr>
          <p:cNvPr id="89" name="Shape 89"/>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90" name="Shape 90"/>
          <p:cNvSpPr>
            <a:spLocks noGrp="1"/>
          </p:cNvSpPr>
          <p:nvPr>
            <p:ph type="body" idx="1"/>
          </p:nvPr>
        </p:nvSpPr>
        <p:spPr>
          <a:prstGeom prst="rect">
            <a:avLst/>
          </a:prstGeom>
        </p:spPr>
        <p:txBody>
          <a:bodyPr/>
          <a:lstStyle>
            <a:lvl2pPr marL="824230" indent="-285750">
              <a:spcBef>
                <a:spcPts val="600"/>
              </a:spcBef>
              <a:buClr>
                <a:srgbClr val="000000"/>
              </a:buClr>
              <a:buSzPct val="100000"/>
              <a:buFont typeface="Arial"/>
              <a:buChar char="–"/>
              <a:defRPr sz="2800"/>
            </a:lvl2pPr>
            <a:lvl3pPr>
              <a:spcBef>
                <a:spcPts val="500"/>
              </a:spcBef>
              <a:defRPr sz="2400"/>
            </a:lvl3pPr>
            <a:lvl4pPr marL="1681479" indent="-228600">
              <a:spcBef>
                <a:spcPts val="400"/>
              </a:spcBef>
              <a:buClr>
                <a:srgbClr val="000000"/>
              </a:buClr>
              <a:buFont typeface="Arial"/>
              <a:buChar char="–"/>
              <a:defRPr sz="2000"/>
            </a:lvl4pPr>
            <a:lvl5pPr marL="2138679" indent="-228600">
              <a:spcBef>
                <a:spcPts val="400"/>
              </a:spcBef>
              <a:buClr>
                <a:srgbClr val="000000"/>
              </a:buClr>
              <a:buFont typeface="Arial"/>
              <a:buChar char="»"/>
              <a:defRPr sz="2000"/>
            </a:lvl5pPr>
          </a:lstStyle>
          <a:p>
            <a:pPr lvl="0">
              <a:defRPr i="0">
                <a:solidFill>
                  <a:srgbClr val="000000"/>
                </a:solidFill>
                <a:uFillTx/>
              </a:defRPr>
            </a:pPr>
            <a:r>
              <a:rPr i="1">
                <a:solidFill>
                  <a:srgbClr val="D84800"/>
                </a:solidFill>
                <a:uFill>
                  <a:solidFill>
                    <a:srgbClr val="D84800"/>
                  </a:solidFill>
                </a:uFill>
              </a:rPr>
              <a:t>Body Level One</a:t>
            </a:r>
          </a:p>
          <a:p>
            <a:pPr lvl="1">
              <a:defRPr sz="1800" i="0">
                <a:solidFill>
                  <a:srgbClr val="000000"/>
                </a:solidFill>
                <a:uFillTx/>
              </a:defRPr>
            </a:pPr>
            <a:r>
              <a:rPr sz="2800" i="1">
                <a:solidFill>
                  <a:srgbClr val="D84800"/>
                </a:solidFill>
                <a:uFill>
                  <a:solidFill>
                    <a:srgbClr val="D84800"/>
                  </a:solidFill>
                </a:uFill>
              </a:rPr>
              <a:t>Body Level Two</a:t>
            </a:r>
          </a:p>
          <a:p>
            <a:pPr lvl="2">
              <a:defRPr sz="1800" i="0">
                <a:solidFill>
                  <a:srgbClr val="000000"/>
                </a:solidFill>
                <a:uFillTx/>
              </a:defRPr>
            </a:pPr>
            <a:r>
              <a:rPr sz="2400" i="1">
                <a:solidFill>
                  <a:srgbClr val="D84800"/>
                </a:solidFill>
                <a:uFill>
                  <a:solidFill>
                    <a:srgbClr val="D84800"/>
                  </a:solidFill>
                </a:uFill>
              </a:rPr>
              <a:t>Body Level Three</a:t>
            </a:r>
          </a:p>
          <a:p>
            <a:pPr lvl="3">
              <a:defRPr sz="1800" i="0">
                <a:solidFill>
                  <a:srgbClr val="000000"/>
                </a:solidFill>
                <a:uFillTx/>
              </a:defRPr>
            </a:pPr>
            <a:r>
              <a:rPr sz="2000" i="1">
                <a:solidFill>
                  <a:srgbClr val="D84800"/>
                </a:solidFill>
                <a:uFill>
                  <a:solidFill>
                    <a:srgbClr val="D84800"/>
                  </a:solidFill>
                </a:uFill>
              </a:rPr>
              <a:t>Body Level Four</a:t>
            </a:r>
          </a:p>
          <a:p>
            <a:pPr lvl="4">
              <a:defRPr sz="1800" i="0">
                <a:solidFill>
                  <a:srgbClr val="000000"/>
                </a:solidFill>
                <a:uFillTx/>
              </a:defRPr>
            </a:pPr>
            <a:r>
              <a:rPr sz="2000" i="1">
                <a:solidFill>
                  <a:srgbClr val="D84800"/>
                </a:solidFill>
                <a:uFill>
                  <a:solidFill>
                    <a:srgbClr val="D84800"/>
                  </a:solidFill>
                </a:uFill>
              </a:rPr>
              <a:t>Body Level Five</a:t>
            </a:r>
          </a:p>
        </p:txBody>
      </p:sp>
      <p:sp>
        <p:nvSpPr>
          <p:cNvPr id="91" name="Shape 91"/>
          <p:cNvSpPr>
            <a:spLocks noGrp="1"/>
          </p:cNvSpPr>
          <p:nvPr>
            <p:ph type="sldNum" sz="quarter" idx="2"/>
          </p:nvPr>
        </p:nvSpPr>
        <p:spPr>
          <a:prstGeom prst="rect">
            <a:avLst/>
          </a:prstGeom>
        </p:spPr>
        <p:txBody>
          <a:bodyPr/>
          <a:lstStyle>
            <a:lvl1pPr>
              <a:defRPr i="1"/>
            </a:lvl1pPr>
          </a:lstStyle>
          <a:p>
            <a:pPr lvl="0"/>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8_Office Theme">
    <p:bg>
      <p:bgPr>
        <a:solidFill>
          <a:srgbClr val="CFC8A7">
            <a:alpha val="47058"/>
          </a:srgbClr>
        </a:solidFill>
        <a:effectLst/>
      </p:bgPr>
    </p:bg>
    <p:spTree>
      <p:nvGrpSpPr>
        <p:cNvPr id="1" name=""/>
        <p:cNvGrpSpPr/>
        <p:nvPr/>
      </p:nvGrpSpPr>
      <p:grpSpPr>
        <a:xfrm>
          <a:off x="0" y="0"/>
          <a:ext cx="0" cy="0"/>
          <a:chOff x="0" y="0"/>
          <a:chExt cx="0" cy="0"/>
        </a:xfrm>
      </p:grpSpPr>
      <p:sp>
        <p:nvSpPr>
          <p:cNvPr id="93" name="Shape 93"/>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94" name="Shape 94"/>
          <p:cNvSpPr>
            <a:spLocks noGrp="1"/>
          </p:cNvSpPr>
          <p:nvPr>
            <p:ph type="body" idx="1"/>
          </p:nvPr>
        </p:nvSpPr>
        <p:spPr>
          <a:prstGeom prst="rect">
            <a:avLst/>
          </a:prstGeom>
        </p:spPr>
        <p:txBody>
          <a:bodyPr/>
          <a:lstStyle>
            <a:lvl2pPr marL="824230" indent="-285750">
              <a:spcBef>
                <a:spcPts val="600"/>
              </a:spcBef>
              <a:buClr>
                <a:srgbClr val="000000"/>
              </a:buClr>
              <a:buSzPct val="100000"/>
              <a:buFont typeface="Arial"/>
              <a:buChar char="–"/>
              <a:defRPr sz="2800"/>
            </a:lvl2pPr>
            <a:lvl3pPr>
              <a:spcBef>
                <a:spcPts val="500"/>
              </a:spcBef>
              <a:defRPr sz="2400"/>
            </a:lvl3pPr>
            <a:lvl4pPr marL="1681479" indent="-228600">
              <a:spcBef>
                <a:spcPts val="400"/>
              </a:spcBef>
              <a:buClr>
                <a:srgbClr val="000000"/>
              </a:buClr>
              <a:buFont typeface="Arial"/>
              <a:buChar char="–"/>
              <a:defRPr sz="2000"/>
            </a:lvl4pPr>
            <a:lvl5pPr marL="2138679" indent="-228600">
              <a:spcBef>
                <a:spcPts val="400"/>
              </a:spcBef>
              <a:buClr>
                <a:srgbClr val="000000"/>
              </a:buClr>
              <a:buFont typeface="Arial"/>
              <a:buChar char="»"/>
              <a:defRPr sz="2000"/>
            </a:lvl5pPr>
          </a:lstStyle>
          <a:p>
            <a:pPr lvl="0">
              <a:defRPr i="0">
                <a:solidFill>
                  <a:srgbClr val="000000"/>
                </a:solidFill>
                <a:uFillTx/>
              </a:defRPr>
            </a:pPr>
            <a:r>
              <a:rPr i="1">
                <a:solidFill>
                  <a:srgbClr val="D84800"/>
                </a:solidFill>
                <a:uFill>
                  <a:solidFill>
                    <a:srgbClr val="D84800"/>
                  </a:solidFill>
                </a:uFill>
              </a:rPr>
              <a:t>Body Level One</a:t>
            </a:r>
          </a:p>
          <a:p>
            <a:pPr lvl="1">
              <a:defRPr sz="1800" i="0">
                <a:solidFill>
                  <a:srgbClr val="000000"/>
                </a:solidFill>
                <a:uFillTx/>
              </a:defRPr>
            </a:pPr>
            <a:r>
              <a:rPr sz="2800" i="1">
                <a:solidFill>
                  <a:srgbClr val="D84800"/>
                </a:solidFill>
                <a:uFill>
                  <a:solidFill>
                    <a:srgbClr val="D84800"/>
                  </a:solidFill>
                </a:uFill>
              </a:rPr>
              <a:t>Body Level Two</a:t>
            </a:r>
          </a:p>
          <a:p>
            <a:pPr lvl="2">
              <a:defRPr sz="1800" i="0">
                <a:solidFill>
                  <a:srgbClr val="000000"/>
                </a:solidFill>
                <a:uFillTx/>
              </a:defRPr>
            </a:pPr>
            <a:r>
              <a:rPr sz="2400" i="1">
                <a:solidFill>
                  <a:srgbClr val="D84800"/>
                </a:solidFill>
                <a:uFill>
                  <a:solidFill>
                    <a:srgbClr val="D84800"/>
                  </a:solidFill>
                </a:uFill>
              </a:rPr>
              <a:t>Body Level Three</a:t>
            </a:r>
          </a:p>
          <a:p>
            <a:pPr lvl="3">
              <a:defRPr sz="1800" i="0">
                <a:solidFill>
                  <a:srgbClr val="000000"/>
                </a:solidFill>
                <a:uFillTx/>
              </a:defRPr>
            </a:pPr>
            <a:r>
              <a:rPr sz="2000" i="1">
                <a:solidFill>
                  <a:srgbClr val="D84800"/>
                </a:solidFill>
                <a:uFill>
                  <a:solidFill>
                    <a:srgbClr val="D84800"/>
                  </a:solidFill>
                </a:uFill>
              </a:rPr>
              <a:t>Body Level Four</a:t>
            </a:r>
          </a:p>
          <a:p>
            <a:pPr lvl="4">
              <a:defRPr sz="1800" i="0">
                <a:solidFill>
                  <a:srgbClr val="000000"/>
                </a:solidFill>
                <a:uFillTx/>
              </a:defRPr>
            </a:pPr>
            <a:r>
              <a:rPr sz="2000" i="1">
                <a:solidFill>
                  <a:srgbClr val="D84800"/>
                </a:solidFill>
                <a:uFill>
                  <a:solidFill>
                    <a:srgbClr val="D84800"/>
                  </a:solidFill>
                </a:uFill>
              </a:rPr>
              <a:t>Body Level Five</a:t>
            </a:r>
          </a:p>
        </p:txBody>
      </p:sp>
      <p:sp>
        <p:nvSpPr>
          <p:cNvPr id="95" name="Shape 95"/>
          <p:cNvSpPr>
            <a:spLocks noGrp="1"/>
          </p:cNvSpPr>
          <p:nvPr>
            <p:ph type="sldNum" sz="quarter" idx="2"/>
          </p:nvPr>
        </p:nvSpPr>
        <p:spPr>
          <a:xfrm>
            <a:off x="7363792" y="6339792"/>
            <a:ext cx="283816" cy="274416"/>
          </a:xfrm>
          <a:prstGeom prst="rect">
            <a:avLst/>
          </a:prstGeom>
        </p:spPr>
        <p:txBody>
          <a:bodyPr/>
          <a:lstStyle>
            <a:lvl1pPr>
              <a:defRPr i="1"/>
            </a:lvl1pPr>
          </a:lstStyle>
          <a:p>
            <a:pPr lvl="0"/>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9_Office Theme">
    <p:bg>
      <p:bgPr>
        <a:solidFill>
          <a:srgbClr val="DBD9B2"/>
        </a:solidFill>
        <a:effectLst/>
      </p:bgPr>
    </p:bg>
    <p:spTree>
      <p:nvGrpSpPr>
        <p:cNvPr id="1" name=""/>
        <p:cNvGrpSpPr/>
        <p:nvPr/>
      </p:nvGrpSpPr>
      <p:grpSpPr>
        <a:xfrm>
          <a:off x="0" y="0"/>
          <a:ext cx="0" cy="0"/>
          <a:chOff x="0" y="0"/>
          <a:chExt cx="0" cy="0"/>
        </a:xfrm>
      </p:grpSpPr>
      <p:sp>
        <p:nvSpPr>
          <p:cNvPr id="97" name="Shape 97"/>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98" name="Shape 98"/>
          <p:cNvSpPr>
            <a:spLocks noGrp="1"/>
          </p:cNvSpPr>
          <p:nvPr>
            <p:ph type="body" idx="1"/>
          </p:nvPr>
        </p:nvSpPr>
        <p:spPr>
          <a:prstGeom prst="rect">
            <a:avLst/>
          </a:prstGeom>
        </p:spPr>
        <p:txBody>
          <a:bodyPr/>
          <a:lstStyle>
            <a:lvl2pPr marL="824230" indent="-285750">
              <a:spcBef>
                <a:spcPts val="600"/>
              </a:spcBef>
              <a:buClr>
                <a:srgbClr val="000000"/>
              </a:buClr>
              <a:buSzPct val="100000"/>
              <a:buFont typeface="Arial"/>
              <a:buChar char="–"/>
              <a:defRPr sz="2800"/>
            </a:lvl2pPr>
            <a:lvl3pPr>
              <a:spcBef>
                <a:spcPts val="500"/>
              </a:spcBef>
              <a:defRPr sz="2400"/>
            </a:lvl3pPr>
            <a:lvl4pPr marL="1681479" indent="-228600">
              <a:spcBef>
                <a:spcPts val="400"/>
              </a:spcBef>
              <a:buClr>
                <a:srgbClr val="000000"/>
              </a:buClr>
              <a:buFont typeface="Arial"/>
              <a:buChar char="–"/>
              <a:defRPr sz="2000"/>
            </a:lvl4pPr>
            <a:lvl5pPr marL="2138679" indent="-228600">
              <a:spcBef>
                <a:spcPts val="400"/>
              </a:spcBef>
              <a:buClr>
                <a:srgbClr val="000000"/>
              </a:buClr>
              <a:buFont typeface="Arial"/>
              <a:buChar char="»"/>
              <a:defRPr sz="2000"/>
            </a:lvl5pPr>
          </a:lstStyle>
          <a:p>
            <a:pPr lvl="0">
              <a:defRPr i="0">
                <a:solidFill>
                  <a:srgbClr val="000000"/>
                </a:solidFill>
                <a:uFillTx/>
              </a:defRPr>
            </a:pPr>
            <a:r>
              <a:rPr i="1">
                <a:solidFill>
                  <a:srgbClr val="D84800"/>
                </a:solidFill>
                <a:uFill>
                  <a:solidFill>
                    <a:srgbClr val="D84800"/>
                  </a:solidFill>
                </a:uFill>
              </a:rPr>
              <a:t>Body Level One</a:t>
            </a:r>
          </a:p>
          <a:p>
            <a:pPr lvl="1">
              <a:defRPr sz="1800" i="0">
                <a:solidFill>
                  <a:srgbClr val="000000"/>
                </a:solidFill>
                <a:uFillTx/>
              </a:defRPr>
            </a:pPr>
            <a:r>
              <a:rPr sz="2800" i="1">
                <a:solidFill>
                  <a:srgbClr val="D84800"/>
                </a:solidFill>
                <a:uFill>
                  <a:solidFill>
                    <a:srgbClr val="D84800"/>
                  </a:solidFill>
                </a:uFill>
              </a:rPr>
              <a:t>Body Level Two</a:t>
            </a:r>
          </a:p>
          <a:p>
            <a:pPr lvl="2">
              <a:defRPr sz="1800" i="0">
                <a:solidFill>
                  <a:srgbClr val="000000"/>
                </a:solidFill>
                <a:uFillTx/>
              </a:defRPr>
            </a:pPr>
            <a:r>
              <a:rPr sz="2400" i="1">
                <a:solidFill>
                  <a:srgbClr val="D84800"/>
                </a:solidFill>
                <a:uFill>
                  <a:solidFill>
                    <a:srgbClr val="D84800"/>
                  </a:solidFill>
                </a:uFill>
              </a:rPr>
              <a:t>Body Level Three</a:t>
            </a:r>
          </a:p>
          <a:p>
            <a:pPr lvl="3">
              <a:defRPr sz="1800" i="0">
                <a:solidFill>
                  <a:srgbClr val="000000"/>
                </a:solidFill>
                <a:uFillTx/>
              </a:defRPr>
            </a:pPr>
            <a:r>
              <a:rPr sz="2000" i="1">
                <a:solidFill>
                  <a:srgbClr val="D84800"/>
                </a:solidFill>
                <a:uFill>
                  <a:solidFill>
                    <a:srgbClr val="D84800"/>
                  </a:solidFill>
                </a:uFill>
              </a:rPr>
              <a:t>Body Level Four</a:t>
            </a:r>
          </a:p>
          <a:p>
            <a:pPr lvl="4">
              <a:defRPr sz="1800" i="0">
                <a:solidFill>
                  <a:srgbClr val="000000"/>
                </a:solidFill>
                <a:uFillTx/>
              </a:defRPr>
            </a:pPr>
            <a:r>
              <a:rPr sz="2000" i="1">
                <a:solidFill>
                  <a:srgbClr val="D84800"/>
                </a:solidFill>
                <a:uFill>
                  <a:solidFill>
                    <a:srgbClr val="D84800"/>
                  </a:solidFill>
                </a:uFill>
              </a:rPr>
              <a:t>Body Level Five</a:t>
            </a:r>
          </a:p>
        </p:txBody>
      </p:sp>
      <p:sp>
        <p:nvSpPr>
          <p:cNvPr id="99" name="Shape 99"/>
          <p:cNvSpPr>
            <a:spLocks noGrp="1"/>
          </p:cNvSpPr>
          <p:nvPr>
            <p:ph type="sldNum" sz="quarter" idx="2"/>
          </p:nvPr>
        </p:nvSpPr>
        <p:spPr>
          <a:xfrm>
            <a:off x="7363792" y="6339792"/>
            <a:ext cx="283816" cy="274416"/>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Office Theme">
    <p:spTree>
      <p:nvGrpSpPr>
        <p:cNvPr id="1" name=""/>
        <p:cNvGrpSpPr/>
        <p:nvPr/>
      </p:nvGrpSpPr>
      <p:grpSpPr>
        <a:xfrm>
          <a:off x="0" y="0"/>
          <a:ext cx="0" cy="0"/>
          <a:chOff x="0" y="0"/>
          <a:chExt cx="0" cy="0"/>
        </a:xfrm>
      </p:grpSpPr>
      <p:sp>
        <p:nvSpPr>
          <p:cNvPr id="101" name="Shape 101"/>
          <p:cNvSpPr>
            <a:spLocks noGrp="1"/>
          </p:cNvSpPr>
          <p:nvPr>
            <p:ph type="title"/>
          </p:nvPr>
        </p:nvSpPr>
        <p:spPr>
          <a:prstGeom prst="rect">
            <a:avLst/>
          </a:prstGeom>
        </p:spPr>
        <p:txBody>
          <a:bodyPr/>
          <a:lstStyle>
            <a:lvl1pPr>
              <a:buClr>
                <a:srgbClr val="5C5637"/>
              </a:buClr>
              <a:buFont typeface="Helvetica"/>
              <a:defRPr sz="4000" u="sng">
                <a:solidFill>
                  <a:srgbClr val="5C5637"/>
                </a:solidFill>
                <a:uFill>
                  <a:solidFill>
                    <a:srgbClr val="5C5637"/>
                  </a:solidFill>
                </a:uFill>
                <a:latin typeface="Calibri"/>
                <a:ea typeface="Calibri"/>
                <a:cs typeface="Calibri"/>
                <a:sym typeface="Calibri"/>
              </a:defRPr>
            </a:lvl1pPr>
          </a:lstStyle>
          <a:p>
            <a:pPr lvl="0">
              <a:defRPr sz="1800" u="none">
                <a:solidFill>
                  <a:srgbClr val="000000"/>
                </a:solidFill>
                <a:uFillTx/>
              </a:defRPr>
            </a:pPr>
            <a:r>
              <a:rPr sz="4000" u="sng">
                <a:solidFill>
                  <a:srgbClr val="5C5637"/>
                </a:solidFill>
                <a:uFill>
                  <a:solidFill>
                    <a:srgbClr val="5C5637"/>
                  </a:solidFill>
                </a:uFill>
              </a:rPr>
              <a:t>Title Text</a:t>
            </a:r>
          </a:p>
        </p:txBody>
      </p:sp>
      <p:sp>
        <p:nvSpPr>
          <p:cNvPr id="102" name="Shape 102"/>
          <p:cNvSpPr>
            <a:spLocks noGrp="1"/>
          </p:cNvSpPr>
          <p:nvPr>
            <p:ph type="body" idx="1"/>
          </p:nvPr>
        </p:nvSpPr>
        <p:spPr>
          <a:prstGeom prst="rect">
            <a:avLst/>
          </a:prstGeom>
        </p:spPr>
        <p:txBody>
          <a:bodyPr/>
          <a:lstStyle>
            <a:lvl1pPr>
              <a:lnSpc>
                <a:spcPct val="100000"/>
              </a:lnSpc>
              <a:buClr>
                <a:srgbClr val="000000"/>
              </a:buClr>
              <a:buSzPct val="100000"/>
              <a:buFont typeface="Arial"/>
              <a:buChar char="•"/>
              <a:defRPr sz="3200" i="0">
                <a:solidFill>
                  <a:srgbClr val="000000"/>
                </a:solidFill>
                <a:uFill>
                  <a:solidFill>
                    <a:srgbClr val="000000"/>
                  </a:solidFill>
                </a:uFill>
                <a:latin typeface="Calibri"/>
                <a:ea typeface="Calibri"/>
                <a:cs typeface="Calibri"/>
                <a:sym typeface="Calibri"/>
              </a:defRPr>
            </a:lvl1pPr>
            <a:lvl2pPr marL="783590" indent="-285750">
              <a:lnSpc>
                <a:spcPct val="100000"/>
              </a:lnSpc>
              <a:spcBef>
                <a:spcPts val="600"/>
              </a:spcBef>
              <a:buClr>
                <a:srgbClr val="000000"/>
              </a:buClr>
              <a:buSzPct val="100000"/>
              <a:buFont typeface="Arial"/>
              <a:buChar char="–"/>
              <a:defRPr sz="2800" i="0">
                <a:solidFill>
                  <a:srgbClr val="000000"/>
                </a:solidFill>
                <a:uFill>
                  <a:solidFill>
                    <a:srgbClr val="000000"/>
                  </a:solidFill>
                </a:uFill>
                <a:latin typeface="Calibri"/>
                <a:ea typeface="Calibri"/>
                <a:cs typeface="Calibri"/>
                <a:sym typeface="Calibri"/>
              </a:defRPr>
            </a:lvl2pPr>
            <a:lvl3pPr marL="1183639" indent="-228600">
              <a:lnSpc>
                <a:spcPct val="100000"/>
              </a:lnSpc>
              <a:spcBef>
                <a:spcPts val="500"/>
              </a:spcBef>
              <a:buClr>
                <a:srgbClr val="000000"/>
              </a:buClr>
              <a:buFont typeface="Arial"/>
              <a:buChar char="•"/>
              <a:defRPr sz="2400" i="0">
                <a:solidFill>
                  <a:srgbClr val="000000"/>
                </a:solidFill>
                <a:uFill>
                  <a:solidFill>
                    <a:srgbClr val="000000"/>
                  </a:solidFill>
                </a:uFill>
                <a:latin typeface="Calibri"/>
                <a:ea typeface="Calibri"/>
                <a:cs typeface="Calibri"/>
                <a:sym typeface="Calibri"/>
              </a:defRPr>
            </a:lvl3pPr>
            <a:lvl4pPr marL="1640839" indent="-228600">
              <a:lnSpc>
                <a:spcPct val="100000"/>
              </a:lnSpc>
              <a:spcBef>
                <a:spcPts val="400"/>
              </a:spcBef>
              <a:buClr>
                <a:srgbClr val="000000"/>
              </a:buClr>
              <a:buFont typeface="Arial"/>
              <a:buChar char="–"/>
              <a:defRPr sz="2000" i="0">
                <a:solidFill>
                  <a:srgbClr val="000000"/>
                </a:solidFill>
                <a:uFill>
                  <a:solidFill>
                    <a:srgbClr val="000000"/>
                  </a:solidFill>
                </a:uFill>
                <a:latin typeface="Calibri"/>
                <a:ea typeface="Calibri"/>
                <a:cs typeface="Calibri"/>
                <a:sym typeface="Calibri"/>
              </a:defRPr>
            </a:lvl4pPr>
            <a:lvl5pPr marL="2098039" indent="-228600">
              <a:lnSpc>
                <a:spcPct val="100000"/>
              </a:lnSpc>
              <a:spcBef>
                <a:spcPts val="400"/>
              </a:spcBef>
              <a:buClr>
                <a:srgbClr val="000000"/>
              </a:buClr>
              <a:buFont typeface="Arial"/>
              <a:buChar char="»"/>
              <a:defRPr sz="2000" i="0">
                <a:solidFill>
                  <a:srgbClr val="000000"/>
                </a:solidFill>
                <a:uFill>
                  <a:solidFill>
                    <a:srgbClr val="000000"/>
                  </a:solidFill>
                </a:uFill>
                <a:latin typeface="Calibri"/>
                <a:ea typeface="Calibri"/>
                <a:cs typeface="Calibri"/>
                <a:sym typeface="Calibri"/>
              </a:defRPr>
            </a:lvl5pPr>
          </a:lstStyle>
          <a:p>
            <a:pPr lvl="0">
              <a:defRPr sz="1800">
                <a:uFillTx/>
              </a:defRPr>
            </a:pPr>
            <a:r>
              <a:rPr sz="3200">
                <a:uFill>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103" name="Shape 10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Default">
    <p:bg>
      <p:bgPr>
        <a:solidFill>
          <a:srgbClr val="99CCFF"/>
        </a:solidFill>
        <a:effectLst/>
      </p:bgPr>
    </p:bg>
    <p:spTree>
      <p:nvGrpSpPr>
        <p:cNvPr id="1" name=""/>
        <p:cNvGrpSpPr/>
        <p:nvPr/>
      </p:nvGrpSpPr>
      <p:grpSpPr>
        <a:xfrm>
          <a:off x="0" y="0"/>
          <a:ext cx="0" cy="0"/>
          <a:chOff x="0" y="0"/>
          <a:chExt cx="0" cy="0"/>
        </a:xfrm>
      </p:grpSpPr>
      <p:sp>
        <p:nvSpPr>
          <p:cNvPr id="105" name="Shape 105"/>
          <p:cNvSpPr>
            <a:spLocks noGrp="1"/>
          </p:cNvSpPr>
          <p:nvPr>
            <p:ph type="sldNum" sz="quarter" idx="2"/>
          </p:nvPr>
        </p:nvSpPr>
        <p:spPr>
          <a:xfrm>
            <a:off x="7364729" y="6248400"/>
            <a:ext cx="281941" cy="287087"/>
          </a:xfrm>
          <a:prstGeom prst="rect">
            <a:avLst/>
          </a:prstGeom>
        </p:spPr>
        <p:txBody>
          <a:bodyPr lIns="45719" tIns="45719" rIns="45719" bIns="45719" anchor="t"/>
          <a:lstStyle>
            <a:lvl1pPr defTabSz="914400">
              <a:defRPr sz="1400">
                <a:solidFill>
                  <a:srgbClr val="000000"/>
                </a:solidFill>
                <a:uFillTx/>
                <a:latin typeface="+mj-lt"/>
                <a:ea typeface="+mj-ea"/>
                <a:cs typeface="+mj-cs"/>
                <a:sym typeface="Times New Roman"/>
              </a:defRPr>
            </a:lvl1pPr>
          </a:lstStyle>
          <a:p>
            <a:pPr lvl="0"/>
            <a:fld id="{86CB4B4D-7CA3-9044-876B-883B54F8677D}" type="slidenum">
              <a:t>‹#›</a:t>
            </a:fld>
            <a:endParaRPr/>
          </a:p>
        </p:txBody>
      </p:sp>
      <p:sp>
        <p:nvSpPr>
          <p:cNvPr id="106" name="Shape 106"/>
          <p:cNvSpPr>
            <a:spLocks noGrp="1"/>
          </p:cNvSpPr>
          <p:nvPr>
            <p:ph type="title"/>
          </p:nvPr>
        </p:nvSpPr>
        <p:spPr>
          <a:xfrm>
            <a:off x="685800" y="381000"/>
            <a:ext cx="7772400" cy="1600200"/>
          </a:xfrm>
          <a:prstGeom prst="rect">
            <a:avLst/>
          </a:prstGeom>
        </p:spPr>
        <p:txBody>
          <a:bodyPr lIns="0" tIns="0" rIns="0" bIns="0"/>
          <a:lstStyle>
            <a:lvl1pPr marL="0" marR="0" indent="39687">
              <a:buClr>
                <a:srgbClr val="5C5637"/>
              </a:buClr>
              <a:buFont typeface="Helvetica"/>
              <a:defRPr sz="4000" u="sng">
                <a:solidFill>
                  <a:srgbClr val="5C5637"/>
                </a:solidFill>
                <a:uFillTx/>
                <a:latin typeface="+mj-lt"/>
                <a:ea typeface="+mj-ea"/>
                <a:cs typeface="+mj-cs"/>
                <a:sym typeface="Times New Roman"/>
              </a:defRPr>
            </a:lvl1pPr>
          </a:lstStyle>
          <a:p>
            <a:pPr lvl="0">
              <a:defRPr sz="1800" u="none">
                <a:solidFill>
                  <a:srgbClr val="000000"/>
                </a:solidFill>
              </a:defRPr>
            </a:pPr>
            <a:r>
              <a:rPr sz="4000" u="sng">
                <a:solidFill>
                  <a:srgbClr val="5C5637"/>
                </a:solidFill>
              </a:rPr>
              <a:t>Title Text</a:t>
            </a:r>
          </a:p>
        </p:txBody>
      </p:sp>
      <p:sp>
        <p:nvSpPr>
          <p:cNvPr id="107" name="Shape 107"/>
          <p:cNvSpPr>
            <a:spLocks noGrp="1"/>
          </p:cNvSpPr>
          <p:nvPr>
            <p:ph type="body" idx="1"/>
          </p:nvPr>
        </p:nvSpPr>
        <p:spPr>
          <a:xfrm>
            <a:off x="685800" y="1981200"/>
            <a:ext cx="7772400" cy="4876800"/>
          </a:xfrm>
          <a:prstGeom prst="rect">
            <a:avLst/>
          </a:prstGeom>
        </p:spPr>
        <p:txBody>
          <a:bodyPr/>
          <a:lstStyle>
            <a:lvl1pPr marL="273208" marR="0" indent="-192881">
              <a:buClrTx/>
              <a:buSzPct val="100000"/>
              <a:buFont typeface="Times New Roman"/>
              <a:buChar char="»"/>
              <a:defRPr>
                <a:uFillTx/>
                <a:latin typeface="+mj-lt"/>
                <a:ea typeface="+mj-ea"/>
                <a:cs typeface="+mj-cs"/>
                <a:sym typeface="Times New Roman"/>
              </a:defRPr>
            </a:lvl1pPr>
            <a:lvl2pPr marL="670423" marR="0" indent="-183696">
              <a:buClrTx/>
              <a:buSzPct val="100000"/>
              <a:buFont typeface="Times New Roman"/>
              <a:buChar char="–"/>
              <a:defRPr>
                <a:uFillTx/>
                <a:latin typeface="+mj-lt"/>
                <a:ea typeface="+mj-ea"/>
                <a:cs typeface="+mj-cs"/>
                <a:sym typeface="Times New Roman"/>
              </a:defRPr>
            </a:lvl2pPr>
            <a:lvl3pPr marL="1115377" marR="0" indent="-171450">
              <a:buClrTx/>
              <a:buFont typeface="Times New Roman"/>
              <a:buChar char="•"/>
              <a:defRPr>
                <a:uFillTx/>
                <a:latin typeface="+mj-lt"/>
                <a:ea typeface="+mj-ea"/>
                <a:cs typeface="+mj-cs"/>
                <a:sym typeface="Times New Roman"/>
              </a:defRPr>
            </a:lvl3pPr>
            <a:lvl4pPr marL="1606867" marR="0" indent="-205739">
              <a:buClrTx/>
              <a:buFont typeface="Times New Roman"/>
              <a:buChar char="–"/>
              <a:defRPr>
                <a:uFillTx/>
                <a:latin typeface="+mj-lt"/>
                <a:ea typeface="+mj-ea"/>
                <a:cs typeface="+mj-cs"/>
                <a:sym typeface="Times New Roman"/>
              </a:defRPr>
            </a:lvl4pPr>
            <a:lvl5pPr marL="2064067" marR="0" indent="-205739">
              <a:buClrTx/>
              <a:buFont typeface="Times New Roman"/>
              <a:buChar char="»"/>
              <a:defRPr>
                <a:uFillTx/>
                <a:latin typeface="+mj-lt"/>
                <a:ea typeface="+mj-ea"/>
                <a:cs typeface="+mj-cs"/>
                <a:sym typeface="Times New Roman"/>
              </a:defRPr>
            </a:lvl5pPr>
          </a:lstStyle>
          <a:p>
            <a:pPr lvl="0">
              <a:defRPr i="0">
                <a:solidFill>
                  <a:srgbClr val="000000"/>
                </a:solidFill>
              </a:defRPr>
            </a:pPr>
            <a:r>
              <a:rPr i="1">
                <a:solidFill>
                  <a:srgbClr val="D84800"/>
                </a:solidFill>
              </a:rPr>
              <a:t>Body Level One</a:t>
            </a:r>
          </a:p>
          <a:p>
            <a:pPr lvl="1">
              <a:defRPr i="0">
                <a:solidFill>
                  <a:srgbClr val="000000"/>
                </a:solidFill>
              </a:defRPr>
            </a:pPr>
            <a:r>
              <a:rPr i="1">
                <a:solidFill>
                  <a:srgbClr val="D84800"/>
                </a:solidFill>
              </a:rPr>
              <a:t>Body Level Two</a:t>
            </a:r>
          </a:p>
          <a:p>
            <a:pPr lvl="2">
              <a:defRPr i="0">
                <a:solidFill>
                  <a:srgbClr val="000000"/>
                </a:solidFill>
              </a:defRPr>
            </a:pPr>
            <a:r>
              <a:rPr i="1">
                <a:solidFill>
                  <a:srgbClr val="D84800"/>
                </a:solidFill>
              </a:rPr>
              <a:t>Body Level Three</a:t>
            </a:r>
          </a:p>
          <a:p>
            <a:pPr lvl="3">
              <a:defRPr i="0">
                <a:solidFill>
                  <a:srgbClr val="000000"/>
                </a:solidFill>
              </a:defRPr>
            </a:pPr>
            <a:r>
              <a:rPr i="1">
                <a:solidFill>
                  <a:srgbClr val="D84800"/>
                </a:solidFill>
              </a:rPr>
              <a:t>Body Level Four</a:t>
            </a:r>
          </a:p>
          <a:p>
            <a:pPr lvl="4">
              <a:defRPr i="0">
                <a:solidFill>
                  <a:srgbClr val="000000"/>
                </a:solidFill>
              </a:defRPr>
            </a:pPr>
            <a:r>
              <a:rPr i="1">
                <a:solidFill>
                  <a:srgbClr val="D84800"/>
                </a:solidFill>
              </a:rPr>
              <a:t>Body Level Five</a:t>
            </a: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Default">
    <p:bg>
      <p:bgPr>
        <a:solidFill>
          <a:srgbClr val="EEECE1"/>
        </a:solidFill>
        <a:effectLst/>
      </p:bgPr>
    </p:bg>
    <p:spTree>
      <p:nvGrpSpPr>
        <p:cNvPr id="1" name=""/>
        <p:cNvGrpSpPr/>
        <p:nvPr/>
      </p:nvGrpSpPr>
      <p:grpSpPr>
        <a:xfrm>
          <a:off x="0" y="0"/>
          <a:ext cx="0" cy="0"/>
          <a:chOff x="0" y="0"/>
          <a:chExt cx="0" cy="0"/>
        </a:xfrm>
      </p:grpSpPr>
      <p:sp>
        <p:nvSpPr>
          <p:cNvPr id="109" name="Shape 109"/>
          <p:cNvSpPr>
            <a:spLocks noGrp="1"/>
          </p:cNvSpPr>
          <p:nvPr>
            <p:ph type="sldNum" sz="quarter" idx="2"/>
          </p:nvPr>
        </p:nvSpPr>
        <p:spPr>
          <a:xfrm>
            <a:off x="6553200" y="6404292"/>
            <a:ext cx="2133600" cy="269241"/>
          </a:xfrm>
          <a:prstGeom prst="rect">
            <a:avLst/>
          </a:prstGeom>
        </p:spPr>
        <p:txBody>
          <a:bodyPr wrap="square" lIns="45719" tIns="45719" rIns="45719" bIns="45719"/>
          <a:lstStyle>
            <a:lvl1pPr algn="r" defTabSz="914400">
              <a:defRPr>
                <a:solidFill>
                  <a:srgbClr val="898989"/>
                </a:solidFill>
                <a:uFill>
                  <a:solidFill>
                    <a:srgbClr val="898989"/>
                  </a:solidFill>
                </a:uFill>
                <a:latin typeface="Trebuchet MS"/>
                <a:ea typeface="Trebuchet MS"/>
                <a:cs typeface="Trebuchet MS"/>
                <a:sym typeface="Trebuchet MS"/>
              </a:defRPr>
            </a:lvl1pPr>
          </a:lstStyle>
          <a:p>
            <a:pPr lvl="0"/>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Default 0">
    <p:bg>
      <p:bgPr>
        <a:solidFill>
          <a:srgbClr val="EEECE1"/>
        </a:solidFill>
        <a:effectLst/>
      </p:bgPr>
    </p:bg>
    <p:spTree>
      <p:nvGrpSpPr>
        <p:cNvPr id="1" name=""/>
        <p:cNvGrpSpPr/>
        <p:nvPr/>
      </p:nvGrpSpPr>
      <p:grpSpPr>
        <a:xfrm>
          <a:off x="0" y="0"/>
          <a:ext cx="0" cy="0"/>
          <a:chOff x="0" y="0"/>
          <a:chExt cx="0" cy="0"/>
        </a:xfrm>
      </p:grpSpPr>
      <p:sp>
        <p:nvSpPr>
          <p:cNvPr id="111" name="Shape 111"/>
          <p:cNvSpPr>
            <a:spLocks noGrp="1"/>
          </p:cNvSpPr>
          <p:nvPr>
            <p:ph type="sldNum" sz="quarter" idx="2"/>
          </p:nvPr>
        </p:nvSpPr>
        <p:spPr>
          <a:xfrm>
            <a:off x="6553200" y="6404292"/>
            <a:ext cx="2133600" cy="269241"/>
          </a:xfrm>
          <a:prstGeom prst="rect">
            <a:avLst/>
          </a:prstGeom>
        </p:spPr>
        <p:txBody>
          <a:bodyPr wrap="square" lIns="45719" tIns="45719" rIns="45719" bIns="45719"/>
          <a:lstStyle>
            <a:lvl1pPr algn="r" defTabSz="914400">
              <a:defRPr>
                <a:solidFill>
                  <a:srgbClr val="898989"/>
                </a:solidFill>
                <a:uFill>
                  <a:solidFill>
                    <a:srgbClr val="898989"/>
                  </a:solidFill>
                </a:uFill>
                <a:latin typeface="Trebuchet MS"/>
                <a:ea typeface="Trebuchet MS"/>
                <a:cs typeface="Trebuchet MS"/>
                <a:sym typeface="Trebuchet MS"/>
              </a:defRPr>
            </a:lvl1pPr>
          </a:lstStyle>
          <a:p>
            <a:pPr lvl="0"/>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Default">
    <p:bg>
      <p:bgPr>
        <a:solidFill>
          <a:srgbClr val="92D050">
            <a:alpha val="67057"/>
          </a:srgbClr>
        </a:solidFill>
        <a:effectLst/>
      </p:bgPr>
    </p:bg>
    <p:spTree>
      <p:nvGrpSpPr>
        <p:cNvPr id="1" name=""/>
        <p:cNvGrpSpPr/>
        <p:nvPr/>
      </p:nvGrpSpPr>
      <p:grpSpPr>
        <a:xfrm>
          <a:off x="0" y="0"/>
          <a:ext cx="0" cy="0"/>
          <a:chOff x="0" y="0"/>
          <a:chExt cx="0" cy="0"/>
        </a:xfrm>
      </p:grpSpPr>
      <p:sp>
        <p:nvSpPr>
          <p:cNvPr id="113" name="Shape 113"/>
          <p:cNvSpPr>
            <a:spLocks noGrp="1"/>
          </p:cNvSpPr>
          <p:nvPr>
            <p:ph type="sldNum" sz="quarter" idx="2"/>
          </p:nvPr>
        </p:nvSpPr>
        <p:spPr>
          <a:xfrm>
            <a:off x="6553200" y="6248400"/>
            <a:ext cx="1905000" cy="348429"/>
          </a:xfrm>
          <a:prstGeom prst="rect">
            <a:avLst/>
          </a:prstGeom>
        </p:spPr>
        <p:txBody>
          <a:bodyPr wrap="square" lIns="45719" tIns="45719" rIns="45719" bIns="45719" anchor="t"/>
          <a:lstStyle>
            <a:lvl1pPr algn="r" defTabSz="914400">
              <a:defRPr sz="1800">
                <a:solidFill>
                  <a:srgbClr val="000000"/>
                </a:solidFill>
                <a:uFill>
                  <a:solidFill>
                    <a:srgbClr val="000000"/>
                  </a:solidFill>
                </a:uFill>
                <a:latin typeface="+mj-lt"/>
                <a:ea typeface="+mj-ea"/>
                <a:cs typeface="+mj-cs"/>
                <a:sym typeface="Times New Roman"/>
              </a:defRPr>
            </a:lvl1p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Default Design">
    <p:bg>
      <p:bgPr>
        <a:solidFill>
          <a:srgbClr val="A1D562">
            <a:alpha val="67057"/>
          </a:srgbClr>
        </a:solidFill>
        <a:effectLst/>
      </p:bgPr>
    </p:bg>
    <p:spTree>
      <p:nvGrpSpPr>
        <p:cNvPr id="1" name=""/>
        <p:cNvGrpSpPr/>
        <p:nvPr/>
      </p:nvGrpSpPr>
      <p:grpSpPr>
        <a:xfrm>
          <a:off x="0" y="0"/>
          <a:ext cx="0" cy="0"/>
          <a:chOff x="0" y="0"/>
          <a:chExt cx="0" cy="0"/>
        </a:xfrm>
      </p:grpSpPr>
      <p:sp>
        <p:nvSpPr>
          <p:cNvPr id="13" name="Shape 13"/>
          <p:cNvSpPr>
            <a:spLocks noGrp="1"/>
          </p:cNvSpPr>
          <p:nvPr>
            <p:ph type="title"/>
          </p:nvPr>
        </p:nvSpPr>
        <p:spPr>
          <a:xfrm>
            <a:off x="685800" y="381000"/>
            <a:ext cx="7772400" cy="1600200"/>
          </a:xfrm>
          <a:prstGeom prst="rect">
            <a:avLst/>
          </a:prstGeom>
        </p:spPr>
        <p:txBody>
          <a:bodyPr/>
          <a:lstStyle>
            <a:lvl1pPr>
              <a:defRPr>
                <a:latin typeface="+mj-lt"/>
                <a:ea typeface="+mj-ea"/>
                <a:cs typeface="+mj-cs"/>
                <a:sym typeface="Times New Roman"/>
              </a:defRPr>
            </a:lvl1pPr>
          </a:lstStyle>
          <a:p>
            <a:pPr lvl="0">
              <a:defRPr sz="1800">
                <a:uFillTx/>
              </a:defRPr>
            </a:pPr>
            <a:r>
              <a:rPr sz="4400">
                <a:uFill>
                  <a:solidFill/>
                </a:uFill>
              </a:rPr>
              <a:t>Title Text</a:t>
            </a:r>
          </a:p>
        </p:txBody>
      </p:sp>
      <p:sp>
        <p:nvSpPr>
          <p:cNvPr id="14" name="Shape 14"/>
          <p:cNvSpPr>
            <a:spLocks noGrp="1"/>
          </p:cNvSpPr>
          <p:nvPr>
            <p:ph type="body" idx="1"/>
          </p:nvPr>
        </p:nvSpPr>
        <p:spPr>
          <a:xfrm>
            <a:off x="685800" y="1981200"/>
            <a:ext cx="7772400" cy="4876800"/>
          </a:xfrm>
          <a:prstGeom prst="rect">
            <a:avLst/>
          </a:prstGeom>
        </p:spPr>
        <p:txBody>
          <a:bodyPr/>
          <a:lstStyle>
            <a:lvl1pPr>
              <a:lnSpc>
                <a:spcPct val="100000"/>
              </a:lnSpc>
              <a:buClrTx/>
              <a:buSzPct val="100000"/>
              <a:buFontTx/>
              <a:buChar char="•"/>
              <a:defRPr sz="3200" i="0">
                <a:solidFill>
                  <a:srgbClr val="000000"/>
                </a:solidFill>
                <a:uFill>
                  <a:solidFill>
                    <a:srgbClr val="000000"/>
                  </a:solidFill>
                </a:uFill>
                <a:latin typeface="+mj-lt"/>
                <a:ea typeface="+mj-ea"/>
                <a:cs typeface="+mj-cs"/>
                <a:sym typeface="Times New Roman"/>
              </a:defRPr>
            </a:lvl1pPr>
            <a:lvl2pPr marL="783590" indent="-285750">
              <a:lnSpc>
                <a:spcPct val="100000"/>
              </a:lnSpc>
              <a:spcBef>
                <a:spcPts val="600"/>
              </a:spcBef>
              <a:buClrTx/>
              <a:buSzPct val="100000"/>
              <a:buFontTx/>
              <a:buChar char="–"/>
              <a:defRPr sz="2800" i="0">
                <a:solidFill>
                  <a:srgbClr val="000000"/>
                </a:solidFill>
                <a:uFill>
                  <a:solidFill>
                    <a:srgbClr val="000000"/>
                  </a:solidFill>
                </a:uFill>
                <a:latin typeface="+mj-lt"/>
                <a:ea typeface="+mj-ea"/>
                <a:cs typeface="+mj-cs"/>
                <a:sym typeface="Times New Roman"/>
              </a:defRPr>
            </a:lvl2pPr>
            <a:lvl3pPr marL="1183639" indent="-228600">
              <a:lnSpc>
                <a:spcPct val="100000"/>
              </a:lnSpc>
              <a:spcBef>
                <a:spcPts val="500"/>
              </a:spcBef>
              <a:buClrTx/>
              <a:buFontTx/>
              <a:buChar char="•"/>
              <a:defRPr sz="2400" i="0">
                <a:solidFill>
                  <a:srgbClr val="000000"/>
                </a:solidFill>
                <a:uFill>
                  <a:solidFill>
                    <a:srgbClr val="000000"/>
                  </a:solidFill>
                </a:uFill>
                <a:latin typeface="+mj-lt"/>
                <a:ea typeface="+mj-ea"/>
                <a:cs typeface="+mj-cs"/>
                <a:sym typeface="Times New Roman"/>
              </a:defRPr>
            </a:lvl3pPr>
            <a:lvl4pPr marL="1640839" indent="-228600">
              <a:lnSpc>
                <a:spcPct val="100000"/>
              </a:lnSpc>
              <a:spcBef>
                <a:spcPts val="400"/>
              </a:spcBef>
              <a:buClrTx/>
              <a:buFontTx/>
              <a:buChar char="–"/>
              <a:defRPr sz="2000" i="0">
                <a:solidFill>
                  <a:srgbClr val="000000"/>
                </a:solidFill>
                <a:uFill>
                  <a:solidFill>
                    <a:srgbClr val="000000"/>
                  </a:solidFill>
                </a:uFill>
                <a:latin typeface="+mj-lt"/>
                <a:ea typeface="+mj-ea"/>
                <a:cs typeface="+mj-cs"/>
                <a:sym typeface="Times New Roman"/>
              </a:defRPr>
            </a:lvl4pPr>
            <a:lvl5pPr marL="2098039" indent="-228600">
              <a:lnSpc>
                <a:spcPct val="100000"/>
              </a:lnSpc>
              <a:spcBef>
                <a:spcPts val="400"/>
              </a:spcBef>
              <a:buClrTx/>
              <a:buFontTx/>
              <a:buChar char="»"/>
              <a:defRPr sz="2000" i="0">
                <a:solidFill>
                  <a:srgbClr val="000000"/>
                </a:solidFill>
                <a:uFill>
                  <a:solidFill>
                    <a:srgbClr val="000000"/>
                  </a:solidFill>
                </a:uFill>
                <a:latin typeface="+mj-lt"/>
                <a:ea typeface="+mj-ea"/>
                <a:cs typeface="+mj-cs"/>
                <a:sym typeface="Times New Roman"/>
              </a:defRPr>
            </a:lvl5pPr>
          </a:lstStyle>
          <a:p>
            <a:pPr lvl="0">
              <a:defRPr sz="1800">
                <a:uFillTx/>
              </a:defRPr>
            </a:pPr>
            <a:r>
              <a:rPr sz="3200">
                <a:uFill>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15" name="Shape 15"/>
          <p:cNvSpPr>
            <a:spLocks noGrp="1"/>
          </p:cNvSpPr>
          <p:nvPr>
            <p:ph type="sldNum" sz="quarter" idx="2"/>
          </p:nvPr>
        </p:nvSpPr>
        <p:spPr>
          <a:xfrm>
            <a:off x="7359650" y="6248400"/>
            <a:ext cx="292100" cy="297247"/>
          </a:xfrm>
          <a:prstGeom prst="rect">
            <a:avLst/>
          </a:prstGeom>
        </p:spPr>
        <p:txBody>
          <a:bodyPr lIns="0" tIns="0" rIns="0" bIns="0" anchor="t"/>
          <a:lstStyle>
            <a:lvl1pPr>
              <a:defRPr sz="1400">
                <a:solidFill>
                  <a:srgbClr val="000000"/>
                </a:solidFill>
                <a:uFill>
                  <a:solidFill>
                    <a:srgbClr val="000000"/>
                  </a:solidFill>
                </a:uFill>
                <a:latin typeface="+mj-lt"/>
                <a:ea typeface="+mj-ea"/>
                <a:cs typeface="+mj-cs"/>
                <a:sym typeface="Times New Roman"/>
              </a:defRPr>
            </a:lvl1pPr>
          </a:lstStyle>
          <a:p>
            <a:pPr lvl="0"/>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Default">
    <p:bg>
      <p:bgPr>
        <a:solidFill>
          <a:srgbClr val="D2D1A3"/>
        </a:solidFill>
        <a:effectLst/>
      </p:bgPr>
    </p:bg>
    <p:spTree>
      <p:nvGrpSpPr>
        <p:cNvPr id="1" name=""/>
        <p:cNvGrpSpPr/>
        <p:nvPr/>
      </p:nvGrpSpPr>
      <p:grpSpPr>
        <a:xfrm>
          <a:off x="0" y="0"/>
          <a:ext cx="0" cy="0"/>
          <a:chOff x="0" y="0"/>
          <a:chExt cx="0" cy="0"/>
        </a:xfrm>
      </p:grpSpPr>
      <p:sp>
        <p:nvSpPr>
          <p:cNvPr id="115" name="Shape 115"/>
          <p:cNvSpPr>
            <a:spLocks noGrp="1"/>
          </p:cNvSpPr>
          <p:nvPr>
            <p:ph type="sldNum" sz="quarter" idx="2"/>
          </p:nvPr>
        </p:nvSpPr>
        <p:spPr>
          <a:xfrm>
            <a:off x="6553200" y="6248400"/>
            <a:ext cx="1905000" cy="348429"/>
          </a:xfrm>
          <a:prstGeom prst="rect">
            <a:avLst/>
          </a:prstGeom>
        </p:spPr>
        <p:txBody>
          <a:bodyPr wrap="square" lIns="45719" tIns="45719" rIns="45719" bIns="45719" anchor="t"/>
          <a:lstStyle>
            <a:lvl1pPr algn="r" defTabSz="914400">
              <a:defRPr sz="1800">
                <a:solidFill>
                  <a:srgbClr val="000000"/>
                </a:solidFill>
                <a:uFill>
                  <a:solidFill>
                    <a:srgbClr val="000000"/>
                  </a:solidFill>
                </a:uFill>
                <a:latin typeface="+mj-lt"/>
                <a:ea typeface="+mj-ea"/>
                <a:cs typeface="+mj-cs"/>
                <a:sym typeface="Times New Roman"/>
              </a:defRPr>
            </a:lvl1pPr>
          </a:lstStyle>
          <a:p>
            <a:pPr lvl="0"/>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Default">
    <p:bg>
      <p:bgPr>
        <a:solidFill>
          <a:srgbClr val="EEECE1"/>
        </a:solidFill>
        <a:effectLst/>
      </p:bgPr>
    </p:bg>
    <p:spTree>
      <p:nvGrpSpPr>
        <p:cNvPr id="1" name=""/>
        <p:cNvGrpSpPr/>
        <p:nvPr/>
      </p:nvGrpSpPr>
      <p:grpSpPr>
        <a:xfrm>
          <a:off x="0" y="0"/>
          <a:ext cx="0" cy="0"/>
          <a:chOff x="0" y="0"/>
          <a:chExt cx="0" cy="0"/>
        </a:xfrm>
      </p:grpSpPr>
      <p:sp>
        <p:nvSpPr>
          <p:cNvPr id="117" name="Shape 117"/>
          <p:cNvSpPr>
            <a:spLocks noGrp="1"/>
          </p:cNvSpPr>
          <p:nvPr>
            <p:ph type="sldNum" sz="quarter" idx="2"/>
          </p:nvPr>
        </p:nvSpPr>
        <p:spPr>
          <a:xfrm>
            <a:off x="6553200" y="6404292"/>
            <a:ext cx="2133600" cy="269241"/>
          </a:xfrm>
          <a:prstGeom prst="rect">
            <a:avLst/>
          </a:prstGeom>
        </p:spPr>
        <p:txBody>
          <a:bodyPr wrap="square" lIns="45719" tIns="45719" rIns="45719" bIns="45719"/>
          <a:lstStyle>
            <a:lvl1pPr algn="r" defTabSz="914400">
              <a:defRPr>
                <a:solidFill>
                  <a:srgbClr val="898989"/>
                </a:solidFill>
                <a:uFill>
                  <a:solidFill>
                    <a:srgbClr val="898989"/>
                  </a:solidFill>
                </a:uFill>
                <a:latin typeface="Trebuchet MS"/>
                <a:ea typeface="Trebuchet MS"/>
                <a:cs typeface="Trebuchet MS"/>
                <a:sym typeface="Trebuchet MS"/>
              </a:defRPr>
            </a:lvl1pPr>
          </a:lstStyle>
          <a:p>
            <a:pPr lvl="0"/>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Default">
    <p:bg>
      <p:bgPr>
        <a:solidFill>
          <a:srgbClr val="EEECE1"/>
        </a:solidFill>
        <a:effectLst/>
      </p:bgPr>
    </p:bg>
    <p:spTree>
      <p:nvGrpSpPr>
        <p:cNvPr id="1" name=""/>
        <p:cNvGrpSpPr/>
        <p:nvPr/>
      </p:nvGrpSpPr>
      <p:grpSpPr>
        <a:xfrm>
          <a:off x="0" y="0"/>
          <a:ext cx="0" cy="0"/>
          <a:chOff x="0" y="0"/>
          <a:chExt cx="0" cy="0"/>
        </a:xfrm>
      </p:grpSpPr>
      <p:sp>
        <p:nvSpPr>
          <p:cNvPr id="119" name="Shape 119"/>
          <p:cNvSpPr>
            <a:spLocks noGrp="1"/>
          </p:cNvSpPr>
          <p:nvPr>
            <p:ph type="sldNum" sz="quarter" idx="2"/>
          </p:nvPr>
        </p:nvSpPr>
        <p:spPr>
          <a:xfrm>
            <a:off x="6553200" y="6404292"/>
            <a:ext cx="2133600" cy="269241"/>
          </a:xfrm>
          <a:prstGeom prst="rect">
            <a:avLst/>
          </a:prstGeom>
        </p:spPr>
        <p:txBody>
          <a:bodyPr wrap="square" lIns="45719" tIns="45719" rIns="45719" bIns="45719"/>
          <a:lstStyle>
            <a:lvl1pPr algn="r" defTabSz="914400">
              <a:defRPr>
                <a:solidFill>
                  <a:srgbClr val="898989"/>
                </a:solidFill>
                <a:uFill>
                  <a:solidFill>
                    <a:srgbClr val="898989"/>
                  </a:solidFill>
                </a:uFill>
                <a:latin typeface="Trebuchet MS"/>
                <a:ea typeface="Trebuchet MS"/>
                <a:cs typeface="Trebuchet MS"/>
                <a:sym typeface="Trebuchet MS"/>
              </a:defRPr>
            </a:lvl1pPr>
          </a:lstStyle>
          <a:p>
            <a:pPr lvl="0"/>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Default">
    <p:bg>
      <p:bgPr>
        <a:solidFill>
          <a:srgbClr val="92D050">
            <a:alpha val="67057"/>
          </a:srgbClr>
        </a:solidFill>
        <a:effectLst/>
      </p:bgPr>
    </p:bg>
    <p:spTree>
      <p:nvGrpSpPr>
        <p:cNvPr id="1" name=""/>
        <p:cNvGrpSpPr/>
        <p:nvPr/>
      </p:nvGrpSpPr>
      <p:grpSpPr>
        <a:xfrm>
          <a:off x="0" y="0"/>
          <a:ext cx="0" cy="0"/>
          <a:chOff x="0" y="0"/>
          <a:chExt cx="0" cy="0"/>
        </a:xfrm>
      </p:grpSpPr>
      <p:sp>
        <p:nvSpPr>
          <p:cNvPr id="121" name="Shape 121"/>
          <p:cNvSpPr>
            <a:spLocks noGrp="1"/>
          </p:cNvSpPr>
          <p:nvPr>
            <p:ph type="sldNum" sz="quarter" idx="2"/>
          </p:nvPr>
        </p:nvSpPr>
        <p:spPr>
          <a:xfrm>
            <a:off x="6553200" y="6248400"/>
            <a:ext cx="1905000" cy="348429"/>
          </a:xfrm>
          <a:prstGeom prst="rect">
            <a:avLst/>
          </a:prstGeom>
        </p:spPr>
        <p:txBody>
          <a:bodyPr wrap="square" lIns="45719" tIns="45719" rIns="45719" bIns="45719" anchor="t"/>
          <a:lstStyle>
            <a:lvl1pPr algn="r" defTabSz="914400">
              <a:defRPr sz="1800">
                <a:solidFill>
                  <a:srgbClr val="000000"/>
                </a:solidFill>
                <a:uFill>
                  <a:solidFill>
                    <a:srgbClr val="000000"/>
                  </a:solidFill>
                </a:uFill>
                <a:latin typeface="+mj-lt"/>
                <a:ea typeface="+mj-ea"/>
                <a:cs typeface="+mj-cs"/>
                <a:sym typeface="Times New Roman"/>
              </a:defRPr>
            </a:lvl1pPr>
          </a:lstStyle>
          <a:p>
            <a:pPr lvl="0"/>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Default">
    <p:bg>
      <p:bgPr>
        <a:solidFill>
          <a:srgbClr val="C4BD97">
            <a:alpha val="47058"/>
          </a:srgbClr>
        </a:solidFill>
        <a:effectLst/>
      </p:bgPr>
    </p:bg>
    <p:spTree>
      <p:nvGrpSpPr>
        <p:cNvPr id="1" name=""/>
        <p:cNvGrpSpPr/>
        <p:nvPr/>
      </p:nvGrpSpPr>
      <p:grpSpPr>
        <a:xfrm>
          <a:off x="0" y="0"/>
          <a:ext cx="0" cy="0"/>
          <a:chOff x="0" y="0"/>
          <a:chExt cx="0" cy="0"/>
        </a:xfrm>
      </p:grpSpPr>
      <p:sp>
        <p:nvSpPr>
          <p:cNvPr id="123" name="Shape 123"/>
          <p:cNvSpPr>
            <a:spLocks noGrp="1"/>
          </p:cNvSpPr>
          <p:nvPr>
            <p:ph type="sldNum" sz="quarter" idx="2"/>
          </p:nvPr>
        </p:nvSpPr>
        <p:spPr>
          <a:xfrm>
            <a:off x="6553200" y="6404292"/>
            <a:ext cx="2133600" cy="269241"/>
          </a:xfrm>
          <a:prstGeom prst="rect">
            <a:avLst/>
          </a:prstGeom>
        </p:spPr>
        <p:txBody>
          <a:bodyPr wrap="square" lIns="45719" tIns="45719" rIns="45719" bIns="45719"/>
          <a:lstStyle>
            <a:lvl1pPr algn="r" defTabSz="914400">
              <a:defRPr i="1">
                <a:solidFill>
                  <a:srgbClr val="898989"/>
                </a:solidFill>
                <a:uFill>
                  <a:solidFill>
                    <a:srgbClr val="898989"/>
                  </a:solidFill>
                </a:uFill>
                <a:latin typeface="Trebuchet MS"/>
                <a:ea typeface="Trebuchet MS"/>
                <a:cs typeface="Trebuchet MS"/>
                <a:sym typeface="Trebuchet MS"/>
              </a:defRPr>
            </a:lvl1pPr>
          </a:lstStyle>
          <a:p>
            <a:pPr lvl="0"/>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Default">
    <p:bg>
      <p:bgPr>
        <a:solidFill>
          <a:srgbClr val="EEECE1"/>
        </a:solidFill>
        <a:effectLst/>
      </p:bgPr>
    </p:bg>
    <p:spTree>
      <p:nvGrpSpPr>
        <p:cNvPr id="1" name=""/>
        <p:cNvGrpSpPr/>
        <p:nvPr/>
      </p:nvGrpSpPr>
      <p:grpSpPr>
        <a:xfrm>
          <a:off x="0" y="0"/>
          <a:ext cx="0" cy="0"/>
          <a:chOff x="0" y="0"/>
          <a:chExt cx="0" cy="0"/>
        </a:xfrm>
      </p:grpSpPr>
      <p:sp>
        <p:nvSpPr>
          <p:cNvPr id="125" name="Shape 125"/>
          <p:cNvSpPr>
            <a:spLocks noGrp="1"/>
          </p:cNvSpPr>
          <p:nvPr>
            <p:ph type="sldNum" sz="quarter" idx="2"/>
          </p:nvPr>
        </p:nvSpPr>
        <p:spPr>
          <a:xfrm>
            <a:off x="6553200" y="6404292"/>
            <a:ext cx="2133600" cy="269241"/>
          </a:xfrm>
          <a:prstGeom prst="rect">
            <a:avLst/>
          </a:prstGeom>
        </p:spPr>
        <p:txBody>
          <a:bodyPr wrap="square" lIns="45719" tIns="45719" rIns="45719" bIns="45719"/>
          <a:lstStyle>
            <a:lvl1pPr algn="r" defTabSz="914400">
              <a:defRPr>
                <a:solidFill>
                  <a:srgbClr val="898989"/>
                </a:solidFill>
                <a:uFill>
                  <a:solidFill>
                    <a:srgbClr val="898989"/>
                  </a:solidFill>
                </a:uFill>
                <a:latin typeface="Trebuchet MS"/>
                <a:ea typeface="Trebuchet MS"/>
                <a:cs typeface="Trebuchet MS"/>
                <a:sym typeface="Trebuchet MS"/>
              </a:defRPr>
            </a:lvl1pPr>
          </a:lstStyle>
          <a:p>
            <a:pPr lvl="0"/>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Default">
    <p:bg>
      <p:bgPr>
        <a:solidFill>
          <a:srgbClr val="EEECE1"/>
        </a:solidFill>
        <a:effectLst/>
      </p:bgPr>
    </p:bg>
    <p:spTree>
      <p:nvGrpSpPr>
        <p:cNvPr id="1" name=""/>
        <p:cNvGrpSpPr/>
        <p:nvPr/>
      </p:nvGrpSpPr>
      <p:grpSpPr>
        <a:xfrm>
          <a:off x="0" y="0"/>
          <a:ext cx="0" cy="0"/>
          <a:chOff x="0" y="0"/>
          <a:chExt cx="0" cy="0"/>
        </a:xfrm>
      </p:grpSpPr>
      <p:sp>
        <p:nvSpPr>
          <p:cNvPr id="127" name="Shape 127"/>
          <p:cNvSpPr>
            <a:spLocks noGrp="1"/>
          </p:cNvSpPr>
          <p:nvPr>
            <p:ph type="sldNum" sz="quarter" idx="2"/>
          </p:nvPr>
        </p:nvSpPr>
        <p:spPr>
          <a:xfrm>
            <a:off x="6553200" y="6404292"/>
            <a:ext cx="2133600" cy="269241"/>
          </a:xfrm>
          <a:prstGeom prst="rect">
            <a:avLst/>
          </a:prstGeom>
        </p:spPr>
        <p:txBody>
          <a:bodyPr wrap="square" lIns="45719" tIns="45719" rIns="45719" bIns="45719"/>
          <a:lstStyle>
            <a:lvl1pPr algn="r" defTabSz="914400">
              <a:defRPr>
                <a:solidFill>
                  <a:srgbClr val="898989"/>
                </a:solidFill>
                <a:uFill>
                  <a:solidFill>
                    <a:srgbClr val="898989"/>
                  </a:solidFill>
                </a:uFill>
                <a:latin typeface="Trebuchet MS"/>
                <a:ea typeface="Trebuchet MS"/>
                <a:cs typeface="Trebuchet MS"/>
                <a:sym typeface="Trebuchet MS"/>
              </a:defRPr>
            </a:lvl1pPr>
          </a:lstStyle>
          <a:p>
            <a:pPr lvl="0"/>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Default">
    <p:bg>
      <p:bgPr>
        <a:solidFill>
          <a:srgbClr val="EEECE1"/>
        </a:solidFill>
        <a:effectLst/>
      </p:bgPr>
    </p:bg>
    <p:spTree>
      <p:nvGrpSpPr>
        <p:cNvPr id="1" name=""/>
        <p:cNvGrpSpPr/>
        <p:nvPr/>
      </p:nvGrpSpPr>
      <p:grpSpPr>
        <a:xfrm>
          <a:off x="0" y="0"/>
          <a:ext cx="0" cy="0"/>
          <a:chOff x="0" y="0"/>
          <a:chExt cx="0" cy="0"/>
        </a:xfrm>
      </p:grpSpPr>
      <p:sp>
        <p:nvSpPr>
          <p:cNvPr id="129" name="Shape 129"/>
          <p:cNvSpPr>
            <a:spLocks noGrp="1"/>
          </p:cNvSpPr>
          <p:nvPr>
            <p:ph type="sldNum" sz="quarter" idx="2"/>
          </p:nvPr>
        </p:nvSpPr>
        <p:spPr>
          <a:xfrm>
            <a:off x="6553200" y="6404292"/>
            <a:ext cx="2133600" cy="269241"/>
          </a:xfrm>
          <a:prstGeom prst="rect">
            <a:avLst/>
          </a:prstGeom>
        </p:spPr>
        <p:txBody>
          <a:bodyPr wrap="square" lIns="45719" tIns="45719" rIns="45719" bIns="45719"/>
          <a:lstStyle>
            <a:lvl1pPr algn="r" defTabSz="914400">
              <a:defRPr>
                <a:solidFill>
                  <a:srgbClr val="898989"/>
                </a:solidFill>
                <a:uFill>
                  <a:solidFill>
                    <a:srgbClr val="898989"/>
                  </a:solidFill>
                </a:uFill>
                <a:latin typeface="Trebuchet MS"/>
                <a:ea typeface="Trebuchet MS"/>
                <a:cs typeface="Trebuchet MS"/>
                <a:sym typeface="Trebuchet MS"/>
              </a:defRPr>
            </a:lvl1pPr>
          </a:lstStyle>
          <a:p>
            <a:pPr lvl="0"/>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Default">
    <p:bg>
      <p:bgPr>
        <a:solidFill>
          <a:srgbClr val="EEECE1"/>
        </a:solidFill>
        <a:effectLst/>
      </p:bgPr>
    </p:bg>
    <p:spTree>
      <p:nvGrpSpPr>
        <p:cNvPr id="1" name=""/>
        <p:cNvGrpSpPr/>
        <p:nvPr/>
      </p:nvGrpSpPr>
      <p:grpSpPr>
        <a:xfrm>
          <a:off x="0" y="0"/>
          <a:ext cx="0" cy="0"/>
          <a:chOff x="0" y="0"/>
          <a:chExt cx="0" cy="0"/>
        </a:xfrm>
      </p:grpSpPr>
      <p:sp>
        <p:nvSpPr>
          <p:cNvPr id="131" name="Shape 131"/>
          <p:cNvSpPr>
            <a:spLocks noGrp="1"/>
          </p:cNvSpPr>
          <p:nvPr>
            <p:ph type="sldNum" sz="quarter" idx="2"/>
          </p:nvPr>
        </p:nvSpPr>
        <p:spPr>
          <a:xfrm>
            <a:off x="6553200" y="6404292"/>
            <a:ext cx="2133600" cy="269241"/>
          </a:xfrm>
          <a:prstGeom prst="rect">
            <a:avLst/>
          </a:prstGeom>
        </p:spPr>
        <p:txBody>
          <a:bodyPr wrap="square" lIns="45719" tIns="45719" rIns="45719" bIns="45719"/>
          <a:lstStyle>
            <a:lvl1pPr algn="r" defTabSz="914400">
              <a:defRPr>
                <a:solidFill>
                  <a:srgbClr val="898989"/>
                </a:solidFill>
                <a:uFillTx/>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Default">
    <p:bg>
      <p:bgPr>
        <a:solidFill>
          <a:srgbClr val="EEECE1"/>
        </a:solidFill>
        <a:effectLst/>
      </p:bgPr>
    </p:bg>
    <p:spTree>
      <p:nvGrpSpPr>
        <p:cNvPr id="1" name=""/>
        <p:cNvGrpSpPr/>
        <p:nvPr/>
      </p:nvGrpSpPr>
      <p:grpSpPr>
        <a:xfrm>
          <a:off x="0" y="0"/>
          <a:ext cx="0" cy="0"/>
          <a:chOff x="0" y="0"/>
          <a:chExt cx="0" cy="0"/>
        </a:xfrm>
      </p:grpSpPr>
      <p:sp>
        <p:nvSpPr>
          <p:cNvPr id="133" name="Shape 133"/>
          <p:cNvSpPr>
            <a:spLocks noGrp="1"/>
          </p:cNvSpPr>
          <p:nvPr>
            <p:ph type="sldNum" sz="quarter" idx="2"/>
          </p:nvPr>
        </p:nvSpPr>
        <p:spPr>
          <a:xfrm>
            <a:off x="6553200" y="6342380"/>
            <a:ext cx="1905000" cy="269240"/>
          </a:xfrm>
          <a:prstGeom prst="rect">
            <a:avLst/>
          </a:prstGeom>
        </p:spPr>
        <p:txBody>
          <a:bodyPr wrap="square" lIns="45719" tIns="45719" rIns="45719" bIns="45719"/>
          <a:lstStyle>
            <a:lvl1pPr algn="r" defTabSz="914400">
              <a:defRPr>
                <a:solidFill>
                  <a:srgbClr val="898989"/>
                </a:solidFill>
                <a:uFillTx/>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FFD300">
            <a:alpha val="74900"/>
          </a:srgbClr>
        </a:solidFill>
        <a:effectLst/>
      </p:bgPr>
    </p:bg>
    <p:spTree>
      <p:nvGrpSpPr>
        <p:cNvPr id="1" name=""/>
        <p:cNvGrpSpPr/>
        <p:nvPr/>
      </p:nvGrpSpPr>
      <p:grpSpPr>
        <a:xfrm>
          <a:off x="0" y="0"/>
          <a:ext cx="0" cy="0"/>
          <a:chOff x="0" y="0"/>
          <a:chExt cx="0" cy="0"/>
        </a:xfrm>
      </p:grpSpPr>
      <p:sp>
        <p:nvSpPr>
          <p:cNvPr id="17" name="Shape 17"/>
          <p:cNvSpPr>
            <a:spLocks noGrp="1"/>
          </p:cNvSpPr>
          <p:nvPr>
            <p:ph type="title"/>
          </p:nvPr>
        </p:nvSpPr>
        <p:spPr>
          <a:xfrm>
            <a:off x="685800" y="381000"/>
            <a:ext cx="7772400" cy="1600200"/>
          </a:xfrm>
          <a:prstGeom prst="rect">
            <a:avLst/>
          </a:prstGeom>
        </p:spPr>
        <p:txBody>
          <a:bodyPr/>
          <a:lstStyle>
            <a:lvl1pPr>
              <a:defRPr>
                <a:latin typeface="+mj-lt"/>
                <a:ea typeface="+mj-ea"/>
                <a:cs typeface="+mj-cs"/>
                <a:sym typeface="Times New Roman"/>
              </a:defRPr>
            </a:lvl1pPr>
          </a:lstStyle>
          <a:p>
            <a:pPr lvl="0">
              <a:defRPr sz="1800">
                <a:uFillTx/>
              </a:defRPr>
            </a:pPr>
            <a:r>
              <a:rPr sz="4400">
                <a:uFill>
                  <a:solidFill/>
                </a:uFill>
              </a:rPr>
              <a:t>Title Text</a:t>
            </a:r>
          </a:p>
        </p:txBody>
      </p:sp>
      <p:sp>
        <p:nvSpPr>
          <p:cNvPr id="18" name="Shape 18"/>
          <p:cNvSpPr>
            <a:spLocks noGrp="1"/>
          </p:cNvSpPr>
          <p:nvPr>
            <p:ph type="body" idx="1"/>
          </p:nvPr>
        </p:nvSpPr>
        <p:spPr>
          <a:xfrm>
            <a:off x="685800" y="1981200"/>
            <a:ext cx="7772400" cy="4876800"/>
          </a:xfrm>
          <a:prstGeom prst="rect">
            <a:avLst/>
          </a:prstGeom>
        </p:spPr>
        <p:txBody>
          <a:bodyPr/>
          <a:lstStyle>
            <a:lvl1pPr>
              <a:lnSpc>
                <a:spcPct val="100000"/>
              </a:lnSpc>
              <a:buClrTx/>
              <a:buSzPct val="100000"/>
              <a:buFontTx/>
              <a:buChar char="•"/>
              <a:defRPr sz="3200" i="0">
                <a:solidFill>
                  <a:srgbClr val="000000"/>
                </a:solidFill>
                <a:uFill>
                  <a:solidFill>
                    <a:srgbClr val="000000"/>
                  </a:solidFill>
                </a:uFill>
                <a:latin typeface="+mj-lt"/>
                <a:ea typeface="+mj-ea"/>
                <a:cs typeface="+mj-cs"/>
                <a:sym typeface="Times New Roman"/>
              </a:defRPr>
            </a:lvl1pPr>
            <a:lvl2pPr marL="783590" indent="-285750">
              <a:lnSpc>
                <a:spcPct val="100000"/>
              </a:lnSpc>
              <a:spcBef>
                <a:spcPts val="600"/>
              </a:spcBef>
              <a:buClrTx/>
              <a:buSzPct val="100000"/>
              <a:buFontTx/>
              <a:buChar char="–"/>
              <a:defRPr sz="2800" i="0">
                <a:solidFill>
                  <a:srgbClr val="000000"/>
                </a:solidFill>
                <a:uFill>
                  <a:solidFill>
                    <a:srgbClr val="000000"/>
                  </a:solidFill>
                </a:uFill>
                <a:latin typeface="+mj-lt"/>
                <a:ea typeface="+mj-ea"/>
                <a:cs typeface="+mj-cs"/>
                <a:sym typeface="Times New Roman"/>
              </a:defRPr>
            </a:lvl2pPr>
            <a:lvl3pPr marL="1183639" indent="-228600">
              <a:lnSpc>
                <a:spcPct val="100000"/>
              </a:lnSpc>
              <a:spcBef>
                <a:spcPts val="500"/>
              </a:spcBef>
              <a:buClrTx/>
              <a:buFontTx/>
              <a:buChar char="•"/>
              <a:defRPr sz="2400" i="0">
                <a:solidFill>
                  <a:srgbClr val="000000"/>
                </a:solidFill>
                <a:uFill>
                  <a:solidFill>
                    <a:srgbClr val="000000"/>
                  </a:solidFill>
                </a:uFill>
                <a:latin typeface="+mj-lt"/>
                <a:ea typeface="+mj-ea"/>
                <a:cs typeface="+mj-cs"/>
                <a:sym typeface="Times New Roman"/>
              </a:defRPr>
            </a:lvl3pPr>
            <a:lvl4pPr marL="1640839" indent="-228600">
              <a:lnSpc>
                <a:spcPct val="100000"/>
              </a:lnSpc>
              <a:spcBef>
                <a:spcPts val="400"/>
              </a:spcBef>
              <a:buClrTx/>
              <a:buFontTx/>
              <a:buChar char="–"/>
              <a:defRPr sz="2000" i="0">
                <a:solidFill>
                  <a:srgbClr val="000000"/>
                </a:solidFill>
                <a:uFill>
                  <a:solidFill>
                    <a:srgbClr val="000000"/>
                  </a:solidFill>
                </a:uFill>
                <a:latin typeface="+mj-lt"/>
                <a:ea typeface="+mj-ea"/>
                <a:cs typeface="+mj-cs"/>
                <a:sym typeface="Times New Roman"/>
              </a:defRPr>
            </a:lvl4pPr>
            <a:lvl5pPr marL="2098039" indent="-228600">
              <a:lnSpc>
                <a:spcPct val="100000"/>
              </a:lnSpc>
              <a:spcBef>
                <a:spcPts val="400"/>
              </a:spcBef>
              <a:buClrTx/>
              <a:buFontTx/>
              <a:buChar char="»"/>
              <a:defRPr sz="2000" i="0">
                <a:solidFill>
                  <a:srgbClr val="000000"/>
                </a:solidFill>
                <a:uFill>
                  <a:solidFill>
                    <a:srgbClr val="000000"/>
                  </a:solidFill>
                </a:uFill>
                <a:latin typeface="+mj-lt"/>
                <a:ea typeface="+mj-ea"/>
                <a:cs typeface="+mj-cs"/>
                <a:sym typeface="Times New Roman"/>
              </a:defRPr>
            </a:lvl5pPr>
          </a:lstStyle>
          <a:p>
            <a:pPr lvl="0">
              <a:defRPr sz="1800">
                <a:uFillTx/>
              </a:defRPr>
            </a:pPr>
            <a:r>
              <a:rPr sz="3200">
                <a:uFill>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19" name="Shape 19"/>
          <p:cNvSpPr>
            <a:spLocks noGrp="1"/>
          </p:cNvSpPr>
          <p:nvPr>
            <p:ph type="sldNum" sz="quarter" idx="2"/>
          </p:nvPr>
        </p:nvSpPr>
        <p:spPr>
          <a:xfrm>
            <a:off x="7359650" y="6248400"/>
            <a:ext cx="292100" cy="297247"/>
          </a:xfrm>
          <a:prstGeom prst="rect">
            <a:avLst/>
          </a:prstGeom>
        </p:spPr>
        <p:txBody>
          <a:bodyPr lIns="0" tIns="0" rIns="0" bIns="0" anchor="t"/>
          <a:lstStyle>
            <a:lvl1pPr>
              <a:defRPr sz="1400">
                <a:solidFill>
                  <a:srgbClr val="000000"/>
                </a:solidFill>
                <a:uFill>
                  <a:solidFill>
                    <a:srgbClr val="000000"/>
                  </a:solidFill>
                </a:uFill>
                <a:latin typeface="+mj-lt"/>
                <a:ea typeface="+mj-ea"/>
                <a:cs typeface="+mj-cs"/>
                <a:sym typeface="Times New Roman"/>
              </a:defRPr>
            </a:lvl1pPr>
          </a:lstStyle>
          <a:p>
            <a:pPr lvl="0"/>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Default">
    <p:bg>
      <p:bgPr>
        <a:solidFill>
          <a:srgbClr val="EEECE1"/>
        </a:solidFill>
        <a:effectLst/>
      </p:bgPr>
    </p:bg>
    <p:spTree>
      <p:nvGrpSpPr>
        <p:cNvPr id="1" name=""/>
        <p:cNvGrpSpPr/>
        <p:nvPr/>
      </p:nvGrpSpPr>
      <p:grpSpPr>
        <a:xfrm>
          <a:off x="0" y="0"/>
          <a:ext cx="0" cy="0"/>
          <a:chOff x="0" y="0"/>
          <a:chExt cx="0" cy="0"/>
        </a:xfrm>
      </p:grpSpPr>
      <p:sp>
        <p:nvSpPr>
          <p:cNvPr id="135" name="Shape 135"/>
          <p:cNvSpPr>
            <a:spLocks noGrp="1"/>
          </p:cNvSpPr>
          <p:nvPr>
            <p:ph type="sldNum" sz="quarter" idx="2"/>
          </p:nvPr>
        </p:nvSpPr>
        <p:spPr>
          <a:xfrm>
            <a:off x="6553200" y="6404292"/>
            <a:ext cx="2133600" cy="269241"/>
          </a:xfrm>
          <a:prstGeom prst="rect">
            <a:avLst/>
          </a:prstGeom>
        </p:spPr>
        <p:txBody>
          <a:bodyPr wrap="square" lIns="45719" tIns="45719" rIns="45719" bIns="45719"/>
          <a:lstStyle>
            <a:lvl1pPr algn="r" defTabSz="914400">
              <a:defRPr>
                <a:solidFill>
                  <a:srgbClr val="898989"/>
                </a:solidFill>
                <a:uFillTx/>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137" name="Shape 137"/>
          <p:cNvSpPr>
            <a:spLocks noGrp="1"/>
          </p:cNvSpPr>
          <p:nvPr>
            <p:ph type="sldNum" sz="quarter" idx="2"/>
          </p:nvPr>
        </p:nvSpPr>
        <p:spPr>
          <a:xfrm>
            <a:off x="6553200" y="6404292"/>
            <a:ext cx="2133600" cy="269241"/>
          </a:xfrm>
          <a:prstGeom prst="rect">
            <a:avLst/>
          </a:prstGeom>
        </p:spPr>
        <p:txBody>
          <a:bodyPr wrap="square" lIns="45719" tIns="45719" rIns="45719" bIns="45719"/>
          <a:lstStyle>
            <a:lvl1pPr algn="r" defTabSz="914400">
              <a:defRPr>
                <a:solidFill>
                  <a:srgbClr val="898989"/>
                </a:solidFill>
                <a:uFillTx/>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139" name="Shape 139"/>
          <p:cNvSpPr>
            <a:spLocks noGrp="1"/>
          </p:cNvSpPr>
          <p:nvPr>
            <p:ph type="sldNum" sz="quarter" idx="2"/>
          </p:nvPr>
        </p:nvSpPr>
        <p:spPr>
          <a:xfrm>
            <a:off x="6553200" y="6404292"/>
            <a:ext cx="2133600" cy="269241"/>
          </a:xfrm>
          <a:prstGeom prst="rect">
            <a:avLst/>
          </a:prstGeom>
        </p:spPr>
        <p:txBody>
          <a:bodyPr wrap="square" lIns="45719" tIns="45719" rIns="45719" bIns="45719"/>
          <a:lstStyle>
            <a:lvl1pPr algn="r" defTabSz="914400">
              <a:defRPr>
                <a:solidFill>
                  <a:srgbClr val="898989"/>
                </a:solidFill>
                <a:uFillTx/>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Default">
    <p:bg>
      <p:bgPr>
        <a:solidFill>
          <a:srgbClr val="FFCC00"/>
        </a:solidFill>
        <a:effectLst/>
      </p:bgPr>
    </p:bg>
    <p:spTree>
      <p:nvGrpSpPr>
        <p:cNvPr id="1" name=""/>
        <p:cNvGrpSpPr/>
        <p:nvPr/>
      </p:nvGrpSpPr>
      <p:grpSpPr>
        <a:xfrm>
          <a:off x="0" y="0"/>
          <a:ext cx="0" cy="0"/>
          <a:chOff x="0" y="0"/>
          <a:chExt cx="0" cy="0"/>
        </a:xfrm>
      </p:grpSpPr>
      <p:sp>
        <p:nvSpPr>
          <p:cNvPr id="141" name="Shape 141"/>
          <p:cNvSpPr>
            <a:spLocks noGrp="1"/>
          </p:cNvSpPr>
          <p:nvPr>
            <p:ph type="sldNum" sz="quarter" idx="2"/>
          </p:nvPr>
        </p:nvSpPr>
        <p:spPr>
          <a:xfrm>
            <a:off x="6553200" y="6248400"/>
            <a:ext cx="1905000" cy="287087"/>
          </a:xfrm>
          <a:prstGeom prst="rect">
            <a:avLst/>
          </a:prstGeom>
        </p:spPr>
        <p:txBody>
          <a:bodyPr wrap="square" lIns="45719" tIns="45719" rIns="45719" bIns="45719" anchor="t"/>
          <a:lstStyle>
            <a:lvl1pPr algn="r" defTabSz="914400">
              <a:defRPr sz="1400">
                <a:solidFill>
                  <a:srgbClr val="000000"/>
                </a:solidFill>
                <a:uFillTx/>
                <a:latin typeface="+mj-lt"/>
                <a:ea typeface="+mj-ea"/>
                <a:cs typeface="+mj-cs"/>
                <a:sym typeface="Times New Roman"/>
              </a:defRPr>
            </a:lvl1pPr>
          </a:lstStyle>
          <a:p>
            <a:pPr lvl="0"/>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Default">
    <p:bg>
      <p:bgPr>
        <a:solidFill>
          <a:srgbClr val="FFCC00"/>
        </a:solidFill>
        <a:effectLst/>
      </p:bgPr>
    </p:bg>
    <p:spTree>
      <p:nvGrpSpPr>
        <p:cNvPr id="1" name=""/>
        <p:cNvGrpSpPr/>
        <p:nvPr/>
      </p:nvGrpSpPr>
      <p:grpSpPr>
        <a:xfrm>
          <a:off x="0" y="0"/>
          <a:ext cx="0" cy="0"/>
          <a:chOff x="0" y="0"/>
          <a:chExt cx="0" cy="0"/>
        </a:xfrm>
      </p:grpSpPr>
      <p:sp>
        <p:nvSpPr>
          <p:cNvPr id="143" name="Shape 143"/>
          <p:cNvSpPr>
            <a:spLocks noGrp="1"/>
          </p:cNvSpPr>
          <p:nvPr>
            <p:ph type="sldNum" sz="quarter" idx="2"/>
          </p:nvPr>
        </p:nvSpPr>
        <p:spPr>
          <a:xfrm>
            <a:off x="6553200" y="6248400"/>
            <a:ext cx="1905000" cy="287087"/>
          </a:xfrm>
          <a:prstGeom prst="rect">
            <a:avLst/>
          </a:prstGeom>
        </p:spPr>
        <p:txBody>
          <a:bodyPr wrap="square" lIns="45719" tIns="45719" rIns="45719" bIns="45719" anchor="t"/>
          <a:lstStyle>
            <a:lvl1pPr algn="r" defTabSz="914400">
              <a:defRPr sz="1400">
                <a:solidFill>
                  <a:srgbClr val="000000"/>
                </a:solidFill>
                <a:uFillTx/>
                <a:latin typeface="+mj-lt"/>
                <a:ea typeface="+mj-ea"/>
                <a:cs typeface="+mj-cs"/>
                <a:sym typeface="Times New Roman"/>
              </a:defRPr>
            </a:lvl1pPr>
          </a:lstStyle>
          <a:p>
            <a:pPr lvl="0"/>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Default">
    <p:bg>
      <p:bgPr>
        <a:solidFill>
          <a:srgbClr val="FFCC00"/>
        </a:solidFill>
        <a:effectLst/>
      </p:bgPr>
    </p:bg>
    <p:spTree>
      <p:nvGrpSpPr>
        <p:cNvPr id="1" name=""/>
        <p:cNvGrpSpPr/>
        <p:nvPr/>
      </p:nvGrpSpPr>
      <p:grpSpPr>
        <a:xfrm>
          <a:off x="0" y="0"/>
          <a:ext cx="0" cy="0"/>
          <a:chOff x="0" y="0"/>
          <a:chExt cx="0" cy="0"/>
        </a:xfrm>
      </p:grpSpPr>
      <p:sp>
        <p:nvSpPr>
          <p:cNvPr id="145" name="Shape 145"/>
          <p:cNvSpPr>
            <a:spLocks noGrp="1"/>
          </p:cNvSpPr>
          <p:nvPr>
            <p:ph type="sldNum" sz="quarter" idx="2"/>
          </p:nvPr>
        </p:nvSpPr>
        <p:spPr>
          <a:xfrm>
            <a:off x="6553200" y="6248400"/>
            <a:ext cx="1905000" cy="287087"/>
          </a:xfrm>
          <a:prstGeom prst="rect">
            <a:avLst/>
          </a:prstGeom>
        </p:spPr>
        <p:txBody>
          <a:bodyPr wrap="square" lIns="45719" tIns="45719" rIns="45719" bIns="45719" anchor="t"/>
          <a:lstStyle>
            <a:lvl1pPr algn="r" defTabSz="914400">
              <a:defRPr sz="1400">
                <a:solidFill>
                  <a:srgbClr val="000000"/>
                </a:solidFill>
                <a:uFillTx/>
                <a:latin typeface="+mj-lt"/>
                <a:ea typeface="+mj-ea"/>
                <a:cs typeface="+mj-cs"/>
                <a:sym typeface="Times New Roman"/>
              </a:defRPr>
            </a:lvl1pPr>
          </a:lstStyle>
          <a:p>
            <a:pPr lvl="0"/>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Default">
    <p:bg>
      <p:bgPr>
        <a:solidFill>
          <a:srgbClr val="FFCC00"/>
        </a:solidFill>
        <a:effectLst/>
      </p:bgPr>
    </p:bg>
    <p:spTree>
      <p:nvGrpSpPr>
        <p:cNvPr id="1" name=""/>
        <p:cNvGrpSpPr/>
        <p:nvPr/>
      </p:nvGrpSpPr>
      <p:grpSpPr>
        <a:xfrm>
          <a:off x="0" y="0"/>
          <a:ext cx="0" cy="0"/>
          <a:chOff x="0" y="0"/>
          <a:chExt cx="0" cy="0"/>
        </a:xfrm>
      </p:grpSpPr>
      <p:sp>
        <p:nvSpPr>
          <p:cNvPr id="147" name="Shape 147"/>
          <p:cNvSpPr>
            <a:spLocks noGrp="1"/>
          </p:cNvSpPr>
          <p:nvPr>
            <p:ph type="sldNum" sz="quarter" idx="2"/>
          </p:nvPr>
        </p:nvSpPr>
        <p:spPr>
          <a:xfrm>
            <a:off x="6553200" y="6248400"/>
            <a:ext cx="1905000" cy="287087"/>
          </a:xfrm>
          <a:prstGeom prst="rect">
            <a:avLst/>
          </a:prstGeom>
        </p:spPr>
        <p:txBody>
          <a:bodyPr wrap="square" lIns="45719" tIns="45719" rIns="45719" bIns="45719" anchor="t"/>
          <a:lstStyle>
            <a:lvl1pPr algn="r" defTabSz="914400">
              <a:defRPr sz="1400">
                <a:solidFill>
                  <a:srgbClr val="000000"/>
                </a:solidFill>
                <a:uFillTx/>
                <a:latin typeface="+mj-lt"/>
                <a:ea typeface="+mj-ea"/>
                <a:cs typeface="+mj-cs"/>
                <a:sym typeface="Times New Roman"/>
              </a:defRPr>
            </a:lvl1pPr>
          </a:lstStyle>
          <a:p>
            <a:pPr lvl="0"/>
            <a:fld id="{86CB4B4D-7CA3-9044-876B-883B54F8677D}" type="slidenum">
              <a:t>‹#›</a:t>
            </a:fld>
            <a:endParaRPr/>
          </a:p>
        </p:txBody>
      </p:sp>
      <p:sp>
        <p:nvSpPr>
          <p:cNvPr id="148" name="Shape 148"/>
          <p:cNvSpPr>
            <a:spLocks noGrp="1"/>
          </p:cNvSpPr>
          <p:nvPr>
            <p:ph type="title"/>
          </p:nvPr>
        </p:nvSpPr>
        <p:spPr>
          <a:xfrm>
            <a:off x="685800" y="381000"/>
            <a:ext cx="7772400" cy="1600200"/>
          </a:xfrm>
          <a:prstGeom prst="rect">
            <a:avLst/>
          </a:prstGeom>
        </p:spPr>
        <p:txBody>
          <a:bodyPr lIns="45719" tIns="45719" rIns="45719" bIns="45719"/>
          <a:lstStyle>
            <a:lvl1pPr marL="0" marR="0">
              <a:defRPr>
                <a:uFillTx/>
                <a:latin typeface="+mj-lt"/>
                <a:ea typeface="+mj-ea"/>
                <a:cs typeface="+mj-cs"/>
                <a:sym typeface="Times New Roman"/>
              </a:defRPr>
            </a:lvl1pPr>
          </a:lstStyle>
          <a:p>
            <a:pPr lvl="0">
              <a:defRPr sz="1800"/>
            </a:pPr>
            <a:r>
              <a:rPr sz="4400"/>
              <a:t>Title Text</a:t>
            </a:r>
          </a:p>
        </p:txBody>
      </p:sp>
      <p:sp>
        <p:nvSpPr>
          <p:cNvPr id="149" name="Shape 149"/>
          <p:cNvSpPr>
            <a:spLocks noGrp="1"/>
          </p:cNvSpPr>
          <p:nvPr>
            <p:ph type="body" idx="1"/>
          </p:nvPr>
        </p:nvSpPr>
        <p:spPr>
          <a:xfrm>
            <a:off x="685800" y="1981200"/>
            <a:ext cx="7772400" cy="4876800"/>
          </a:xfrm>
          <a:prstGeom prst="rect">
            <a:avLst/>
          </a:prstGeom>
        </p:spPr>
        <p:txBody>
          <a:bodyPr lIns="45719" tIns="45719" rIns="45719" bIns="45719"/>
          <a:lstStyle>
            <a:lvl1pPr marL="342900" marR="0">
              <a:lnSpc>
                <a:spcPct val="100000"/>
              </a:lnSpc>
              <a:buClrTx/>
              <a:buSzPct val="100000"/>
              <a:buFontTx/>
              <a:buChar char="»"/>
              <a:defRPr sz="3200" i="0">
                <a:solidFill>
                  <a:srgbClr val="000000"/>
                </a:solidFill>
                <a:uFillTx/>
                <a:latin typeface="+mj-lt"/>
                <a:ea typeface="+mj-ea"/>
                <a:cs typeface="+mj-cs"/>
                <a:sym typeface="Times New Roman"/>
              </a:defRPr>
            </a:lvl1pPr>
            <a:lvl2pPr marL="783771" marR="0" indent="-326571">
              <a:lnSpc>
                <a:spcPct val="100000"/>
              </a:lnSpc>
              <a:buClrTx/>
              <a:buSzPct val="100000"/>
              <a:buFontTx/>
              <a:buChar char="–"/>
              <a:defRPr sz="3200" i="0">
                <a:solidFill>
                  <a:srgbClr val="000000"/>
                </a:solidFill>
                <a:uFillTx/>
                <a:latin typeface="+mj-lt"/>
                <a:ea typeface="+mj-ea"/>
                <a:cs typeface="+mj-cs"/>
                <a:sym typeface="Times New Roman"/>
              </a:defRPr>
            </a:lvl2pPr>
            <a:lvl3pPr marL="1219200" marR="0" indent="-304800">
              <a:lnSpc>
                <a:spcPct val="100000"/>
              </a:lnSpc>
              <a:buClrTx/>
              <a:buFontTx/>
              <a:buChar char="•"/>
              <a:defRPr sz="3200" i="0">
                <a:solidFill>
                  <a:srgbClr val="000000"/>
                </a:solidFill>
                <a:uFillTx/>
                <a:latin typeface="+mj-lt"/>
                <a:ea typeface="+mj-ea"/>
                <a:cs typeface="+mj-cs"/>
                <a:sym typeface="Times New Roman"/>
              </a:defRPr>
            </a:lvl3pPr>
            <a:lvl4pPr marL="1737360" marR="0" indent="-365760">
              <a:lnSpc>
                <a:spcPct val="100000"/>
              </a:lnSpc>
              <a:buClrTx/>
              <a:buFontTx/>
              <a:buChar char="–"/>
              <a:defRPr sz="3200" i="0">
                <a:solidFill>
                  <a:srgbClr val="000000"/>
                </a:solidFill>
                <a:uFillTx/>
                <a:latin typeface="+mj-lt"/>
                <a:ea typeface="+mj-ea"/>
                <a:cs typeface="+mj-cs"/>
                <a:sym typeface="Times New Roman"/>
              </a:defRPr>
            </a:lvl4pPr>
            <a:lvl5pPr marL="2235200" marR="0" indent="-406400">
              <a:lnSpc>
                <a:spcPct val="100000"/>
              </a:lnSpc>
              <a:buClrTx/>
              <a:buFontTx/>
              <a:buChar char="»"/>
              <a:defRPr sz="3200" i="0">
                <a:solidFill>
                  <a:srgbClr val="000000"/>
                </a:solidFill>
                <a:uFillTx/>
                <a:latin typeface="+mj-lt"/>
                <a:ea typeface="+mj-ea"/>
                <a:cs typeface="+mj-cs"/>
                <a:sym typeface="Times New Roman"/>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Default">
    <p:bg>
      <p:bgPr>
        <a:solidFill>
          <a:srgbClr val="FFCC00"/>
        </a:solidFill>
        <a:effectLst/>
      </p:bgPr>
    </p:bg>
    <p:spTree>
      <p:nvGrpSpPr>
        <p:cNvPr id="1" name=""/>
        <p:cNvGrpSpPr/>
        <p:nvPr/>
      </p:nvGrpSpPr>
      <p:grpSpPr>
        <a:xfrm>
          <a:off x="0" y="0"/>
          <a:ext cx="0" cy="0"/>
          <a:chOff x="0" y="0"/>
          <a:chExt cx="0" cy="0"/>
        </a:xfrm>
      </p:grpSpPr>
      <p:sp>
        <p:nvSpPr>
          <p:cNvPr id="151" name="Shape 151"/>
          <p:cNvSpPr>
            <a:spLocks noGrp="1"/>
          </p:cNvSpPr>
          <p:nvPr>
            <p:ph type="sldNum" sz="quarter" idx="2"/>
          </p:nvPr>
        </p:nvSpPr>
        <p:spPr>
          <a:xfrm>
            <a:off x="6553200" y="6248400"/>
            <a:ext cx="1905000" cy="287087"/>
          </a:xfrm>
          <a:prstGeom prst="rect">
            <a:avLst/>
          </a:prstGeom>
        </p:spPr>
        <p:txBody>
          <a:bodyPr wrap="square" lIns="45719" tIns="45719" rIns="45719" bIns="45719" anchor="t"/>
          <a:lstStyle>
            <a:lvl1pPr algn="r" defTabSz="914400">
              <a:defRPr sz="1400">
                <a:solidFill>
                  <a:srgbClr val="000000"/>
                </a:solidFill>
                <a:uFillTx/>
                <a:latin typeface="+mj-lt"/>
                <a:ea typeface="+mj-ea"/>
                <a:cs typeface="+mj-cs"/>
                <a:sym typeface="Times New Roman"/>
              </a:defRPr>
            </a:lvl1pPr>
          </a:lstStyle>
          <a:p>
            <a:pPr lvl="0"/>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Default">
    <p:bg>
      <p:bgPr>
        <a:solidFill>
          <a:srgbClr val="EEECE1"/>
        </a:solidFill>
        <a:effectLst/>
      </p:bgPr>
    </p:bg>
    <p:spTree>
      <p:nvGrpSpPr>
        <p:cNvPr id="1" name=""/>
        <p:cNvGrpSpPr/>
        <p:nvPr/>
      </p:nvGrpSpPr>
      <p:grpSpPr>
        <a:xfrm>
          <a:off x="0" y="0"/>
          <a:ext cx="0" cy="0"/>
          <a:chOff x="0" y="0"/>
          <a:chExt cx="0" cy="0"/>
        </a:xfrm>
      </p:grpSpPr>
      <p:sp>
        <p:nvSpPr>
          <p:cNvPr id="153" name="Shape 153"/>
          <p:cNvSpPr>
            <a:spLocks noGrp="1"/>
          </p:cNvSpPr>
          <p:nvPr>
            <p:ph type="sldNum" sz="quarter" idx="2"/>
          </p:nvPr>
        </p:nvSpPr>
        <p:spPr>
          <a:xfrm>
            <a:off x="6553200" y="6404292"/>
            <a:ext cx="2133600" cy="269241"/>
          </a:xfrm>
          <a:prstGeom prst="rect">
            <a:avLst/>
          </a:prstGeom>
        </p:spPr>
        <p:txBody>
          <a:bodyPr wrap="square" lIns="45719" tIns="45719" rIns="45719" bIns="45719"/>
          <a:lstStyle>
            <a:lvl1pPr algn="r" defTabSz="914400">
              <a:defRPr>
                <a:solidFill>
                  <a:srgbClr val="898989"/>
                </a:solidFill>
                <a:uFill>
                  <a:solidFill>
                    <a:srgbClr val="898989"/>
                  </a:solidFill>
                </a:uFill>
                <a:latin typeface="Trebuchet MS"/>
                <a:ea typeface="Trebuchet MS"/>
                <a:cs typeface="Trebuchet MS"/>
                <a:sym typeface="Trebuchet MS"/>
              </a:defRPr>
            </a:lvl1pPr>
          </a:lstStyle>
          <a:p>
            <a:pPr lvl="0"/>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Default">
    <p:bg>
      <p:bgPr>
        <a:solidFill>
          <a:srgbClr val="EEECE1"/>
        </a:solidFill>
        <a:effectLst/>
      </p:bgPr>
    </p:bg>
    <p:spTree>
      <p:nvGrpSpPr>
        <p:cNvPr id="1" name=""/>
        <p:cNvGrpSpPr/>
        <p:nvPr/>
      </p:nvGrpSpPr>
      <p:grpSpPr>
        <a:xfrm>
          <a:off x="0" y="0"/>
          <a:ext cx="0" cy="0"/>
          <a:chOff x="0" y="0"/>
          <a:chExt cx="0" cy="0"/>
        </a:xfrm>
      </p:grpSpPr>
      <p:sp>
        <p:nvSpPr>
          <p:cNvPr id="155" name="Shape 155"/>
          <p:cNvSpPr>
            <a:spLocks noGrp="1"/>
          </p:cNvSpPr>
          <p:nvPr>
            <p:ph type="sldNum" sz="quarter" idx="2"/>
          </p:nvPr>
        </p:nvSpPr>
        <p:spPr>
          <a:xfrm>
            <a:off x="6553200" y="6342380"/>
            <a:ext cx="1905000" cy="269240"/>
          </a:xfrm>
          <a:prstGeom prst="rect">
            <a:avLst/>
          </a:prstGeom>
        </p:spPr>
        <p:txBody>
          <a:bodyPr wrap="square" lIns="45719" tIns="45719" rIns="45719" bIns="45719"/>
          <a:lstStyle>
            <a:lvl1pPr algn="r" defTabSz="914400">
              <a:defRPr>
                <a:solidFill>
                  <a:srgbClr val="898989"/>
                </a:solidFill>
                <a:uFillTx/>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4_Office Theme">
    <p:bg>
      <p:bgPr>
        <a:solidFill>
          <a:srgbClr val="CFC8A7">
            <a:alpha val="47058"/>
          </a:srgbClr>
        </a:solidFill>
        <a:effectLst/>
      </p:bgPr>
    </p:bg>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22" name="Shape 22"/>
          <p:cNvSpPr>
            <a:spLocks noGrp="1"/>
          </p:cNvSpPr>
          <p:nvPr>
            <p:ph type="body" idx="1"/>
          </p:nvPr>
        </p:nvSpPr>
        <p:spPr>
          <a:prstGeom prst="rect">
            <a:avLst/>
          </a:prstGeom>
        </p:spPr>
        <p:txBody>
          <a:bodyPr/>
          <a:lstStyle>
            <a:lvl2pPr marL="824230" indent="-285750">
              <a:spcBef>
                <a:spcPts val="600"/>
              </a:spcBef>
              <a:buClr>
                <a:srgbClr val="000000"/>
              </a:buClr>
              <a:buSzPct val="100000"/>
              <a:buFont typeface="Arial"/>
              <a:buChar char="–"/>
              <a:defRPr sz="2800"/>
            </a:lvl2pPr>
            <a:lvl3pPr>
              <a:spcBef>
                <a:spcPts val="500"/>
              </a:spcBef>
              <a:defRPr sz="2400"/>
            </a:lvl3pPr>
            <a:lvl4pPr marL="1681479" indent="-228600">
              <a:spcBef>
                <a:spcPts val="400"/>
              </a:spcBef>
              <a:buClr>
                <a:srgbClr val="000000"/>
              </a:buClr>
              <a:buFont typeface="Arial"/>
              <a:buChar char="–"/>
              <a:defRPr sz="2000"/>
            </a:lvl4pPr>
            <a:lvl5pPr marL="2138679" indent="-228600">
              <a:spcBef>
                <a:spcPts val="400"/>
              </a:spcBef>
              <a:buClr>
                <a:srgbClr val="000000"/>
              </a:buClr>
              <a:buFont typeface="Arial"/>
              <a:buChar char="»"/>
              <a:defRPr sz="2000"/>
            </a:lvl5pPr>
          </a:lstStyle>
          <a:p>
            <a:pPr lvl="0">
              <a:defRPr i="0">
                <a:solidFill>
                  <a:srgbClr val="000000"/>
                </a:solidFill>
                <a:uFillTx/>
              </a:defRPr>
            </a:pPr>
            <a:r>
              <a:rPr i="1">
                <a:solidFill>
                  <a:srgbClr val="D84800"/>
                </a:solidFill>
                <a:uFill>
                  <a:solidFill>
                    <a:srgbClr val="D84800"/>
                  </a:solidFill>
                </a:uFill>
              </a:rPr>
              <a:t>Body Level One</a:t>
            </a:r>
          </a:p>
          <a:p>
            <a:pPr lvl="1">
              <a:defRPr sz="1800" i="0">
                <a:solidFill>
                  <a:srgbClr val="000000"/>
                </a:solidFill>
                <a:uFillTx/>
              </a:defRPr>
            </a:pPr>
            <a:r>
              <a:rPr sz="2800" i="1">
                <a:solidFill>
                  <a:srgbClr val="D84800"/>
                </a:solidFill>
                <a:uFill>
                  <a:solidFill>
                    <a:srgbClr val="D84800"/>
                  </a:solidFill>
                </a:uFill>
              </a:rPr>
              <a:t>Body Level Two</a:t>
            </a:r>
          </a:p>
          <a:p>
            <a:pPr lvl="2">
              <a:defRPr sz="1800" i="0">
                <a:solidFill>
                  <a:srgbClr val="000000"/>
                </a:solidFill>
                <a:uFillTx/>
              </a:defRPr>
            </a:pPr>
            <a:r>
              <a:rPr sz="2400" i="1">
                <a:solidFill>
                  <a:srgbClr val="D84800"/>
                </a:solidFill>
                <a:uFill>
                  <a:solidFill>
                    <a:srgbClr val="D84800"/>
                  </a:solidFill>
                </a:uFill>
              </a:rPr>
              <a:t>Body Level Three</a:t>
            </a:r>
          </a:p>
          <a:p>
            <a:pPr lvl="3">
              <a:defRPr sz="1800" i="0">
                <a:solidFill>
                  <a:srgbClr val="000000"/>
                </a:solidFill>
                <a:uFillTx/>
              </a:defRPr>
            </a:pPr>
            <a:r>
              <a:rPr sz="2000" i="1">
                <a:solidFill>
                  <a:srgbClr val="D84800"/>
                </a:solidFill>
                <a:uFill>
                  <a:solidFill>
                    <a:srgbClr val="D84800"/>
                  </a:solidFill>
                </a:uFill>
              </a:rPr>
              <a:t>Body Level Four</a:t>
            </a:r>
          </a:p>
          <a:p>
            <a:pPr lvl="4">
              <a:defRPr sz="1800" i="0">
                <a:solidFill>
                  <a:srgbClr val="000000"/>
                </a:solidFill>
                <a:uFillTx/>
              </a:defRPr>
            </a:pPr>
            <a:r>
              <a:rPr sz="2000" i="1">
                <a:solidFill>
                  <a:srgbClr val="D84800"/>
                </a:solidFill>
                <a:uFill>
                  <a:solidFill>
                    <a:srgbClr val="D84800"/>
                  </a:solidFill>
                </a:uFill>
              </a:rPr>
              <a:t>Body Level Five</a:t>
            </a:r>
          </a:p>
        </p:txBody>
      </p:sp>
      <p:sp>
        <p:nvSpPr>
          <p:cNvPr id="23" name="Shape 2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Default">
    <p:bg>
      <p:bgPr>
        <a:solidFill>
          <a:srgbClr val="EEECE1"/>
        </a:solidFill>
        <a:effectLst/>
      </p:bgPr>
    </p:bg>
    <p:spTree>
      <p:nvGrpSpPr>
        <p:cNvPr id="1" name=""/>
        <p:cNvGrpSpPr/>
        <p:nvPr/>
      </p:nvGrpSpPr>
      <p:grpSpPr>
        <a:xfrm>
          <a:off x="0" y="0"/>
          <a:ext cx="0" cy="0"/>
          <a:chOff x="0" y="0"/>
          <a:chExt cx="0" cy="0"/>
        </a:xfrm>
      </p:grpSpPr>
      <p:sp>
        <p:nvSpPr>
          <p:cNvPr id="157" name="Shape 157"/>
          <p:cNvSpPr>
            <a:spLocks noGrp="1"/>
          </p:cNvSpPr>
          <p:nvPr>
            <p:ph type="sldNum" sz="quarter" idx="2"/>
          </p:nvPr>
        </p:nvSpPr>
        <p:spPr>
          <a:xfrm>
            <a:off x="6553200" y="6342380"/>
            <a:ext cx="1905000" cy="269240"/>
          </a:xfrm>
          <a:prstGeom prst="rect">
            <a:avLst/>
          </a:prstGeom>
        </p:spPr>
        <p:txBody>
          <a:bodyPr wrap="square" lIns="45719" tIns="45719" rIns="45719" bIns="45719"/>
          <a:lstStyle>
            <a:lvl1pPr algn="r" defTabSz="914400">
              <a:defRPr>
                <a:solidFill>
                  <a:srgbClr val="898989"/>
                </a:solidFill>
                <a:uFillTx/>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Default">
    <p:bg>
      <p:bgPr>
        <a:solidFill>
          <a:srgbClr val="EEECE1"/>
        </a:solidFill>
        <a:effectLst/>
      </p:bgPr>
    </p:bg>
    <p:spTree>
      <p:nvGrpSpPr>
        <p:cNvPr id="1" name=""/>
        <p:cNvGrpSpPr/>
        <p:nvPr/>
      </p:nvGrpSpPr>
      <p:grpSpPr>
        <a:xfrm>
          <a:off x="0" y="0"/>
          <a:ext cx="0" cy="0"/>
          <a:chOff x="0" y="0"/>
          <a:chExt cx="0" cy="0"/>
        </a:xfrm>
      </p:grpSpPr>
      <p:sp>
        <p:nvSpPr>
          <p:cNvPr id="159" name="Shape 159"/>
          <p:cNvSpPr>
            <a:spLocks noGrp="1"/>
          </p:cNvSpPr>
          <p:nvPr>
            <p:ph type="sldNum" sz="quarter" idx="2"/>
          </p:nvPr>
        </p:nvSpPr>
        <p:spPr>
          <a:xfrm>
            <a:off x="6553200" y="6404292"/>
            <a:ext cx="2133600" cy="269241"/>
          </a:xfrm>
          <a:prstGeom prst="rect">
            <a:avLst/>
          </a:prstGeom>
        </p:spPr>
        <p:txBody>
          <a:bodyPr wrap="square" lIns="45719" tIns="45719" rIns="45719" bIns="45719"/>
          <a:lstStyle>
            <a:lvl1pPr algn="r" defTabSz="914400">
              <a:defRPr>
                <a:solidFill>
                  <a:srgbClr val="898989"/>
                </a:solidFill>
                <a:uFillTx/>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Default">
    <p:bg>
      <p:bgPr>
        <a:solidFill>
          <a:srgbClr val="D2D1A3"/>
        </a:solidFill>
        <a:effectLst/>
      </p:bgPr>
    </p:bg>
    <p:spTree>
      <p:nvGrpSpPr>
        <p:cNvPr id="1" name=""/>
        <p:cNvGrpSpPr/>
        <p:nvPr/>
      </p:nvGrpSpPr>
      <p:grpSpPr>
        <a:xfrm>
          <a:off x="0" y="0"/>
          <a:ext cx="0" cy="0"/>
          <a:chOff x="0" y="0"/>
          <a:chExt cx="0" cy="0"/>
        </a:xfrm>
      </p:grpSpPr>
      <p:sp>
        <p:nvSpPr>
          <p:cNvPr id="161" name="Shape 161"/>
          <p:cNvSpPr>
            <a:spLocks noGrp="1"/>
          </p:cNvSpPr>
          <p:nvPr>
            <p:ph type="title"/>
          </p:nvPr>
        </p:nvSpPr>
        <p:spPr>
          <a:prstGeom prst="rect">
            <a:avLst/>
          </a:prstGeom>
        </p:spPr>
        <p:txBody>
          <a:bodyPr lIns="45719" tIns="45719" rIns="45719" bIns="45719"/>
          <a:lstStyle>
            <a:lvl1pPr marL="0" marR="0">
              <a:defRPr>
                <a:uFillTx/>
                <a:latin typeface="Calibri"/>
                <a:ea typeface="Calibri"/>
                <a:cs typeface="Calibri"/>
                <a:sym typeface="Calibri"/>
              </a:defRPr>
            </a:lvl1pPr>
          </a:lstStyle>
          <a:p>
            <a:pPr lvl="0">
              <a:defRPr sz="1800"/>
            </a:pPr>
            <a:r>
              <a:rPr sz="4400"/>
              <a:t>Title Text</a:t>
            </a:r>
          </a:p>
        </p:txBody>
      </p:sp>
      <p:sp>
        <p:nvSpPr>
          <p:cNvPr id="162" name="Shape 162"/>
          <p:cNvSpPr>
            <a:spLocks noGrp="1"/>
          </p:cNvSpPr>
          <p:nvPr>
            <p:ph type="body" idx="1"/>
          </p:nvPr>
        </p:nvSpPr>
        <p:spPr>
          <a:prstGeom prst="rect">
            <a:avLst/>
          </a:prstGeom>
        </p:spPr>
        <p:txBody>
          <a:bodyPr lIns="45719" tIns="45719" rIns="45719" bIns="45719"/>
          <a:lstStyle>
            <a:lvl1pPr marL="342900" marR="0">
              <a:lnSpc>
                <a:spcPct val="100000"/>
              </a:lnSpc>
              <a:buClrTx/>
              <a:buSzPct val="100000"/>
              <a:buFont typeface="Arial"/>
              <a:buChar char="»"/>
              <a:defRPr sz="3200" i="0">
                <a:solidFill>
                  <a:srgbClr val="000000"/>
                </a:solidFill>
                <a:uFillTx/>
                <a:latin typeface="Calibri"/>
                <a:ea typeface="Calibri"/>
                <a:cs typeface="Calibri"/>
                <a:sym typeface="Calibri"/>
              </a:defRPr>
            </a:lvl1pPr>
            <a:lvl2pPr marL="783771" marR="0" indent="-326571">
              <a:lnSpc>
                <a:spcPct val="100000"/>
              </a:lnSpc>
              <a:buClrTx/>
              <a:buSzPct val="100000"/>
              <a:buFont typeface="Arial"/>
              <a:buChar char="–"/>
              <a:defRPr sz="3200" i="0">
                <a:solidFill>
                  <a:srgbClr val="000000"/>
                </a:solidFill>
                <a:uFillTx/>
                <a:latin typeface="Calibri"/>
                <a:ea typeface="Calibri"/>
                <a:cs typeface="Calibri"/>
                <a:sym typeface="Calibri"/>
              </a:defRPr>
            </a:lvl2pPr>
            <a:lvl3pPr marL="1219200" marR="0" indent="-304800">
              <a:lnSpc>
                <a:spcPct val="100000"/>
              </a:lnSpc>
              <a:buClrTx/>
              <a:buFont typeface="Arial"/>
              <a:buChar char="•"/>
              <a:defRPr sz="3200" i="0">
                <a:solidFill>
                  <a:srgbClr val="000000"/>
                </a:solidFill>
                <a:uFillTx/>
                <a:latin typeface="Calibri"/>
                <a:ea typeface="Calibri"/>
                <a:cs typeface="Calibri"/>
                <a:sym typeface="Calibri"/>
              </a:defRPr>
            </a:lvl3pPr>
            <a:lvl4pPr marL="1737360" marR="0" indent="-365760">
              <a:lnSpc>
                <a:spcPct val="100000"/>
              </a:lnSpc>
              <a:buClrTx/>
              <a:buFont typeface="Arial"/>
              <a:buChar char="–"/>
              <a:defRPr sz="3200" i="0">
                <a:solidFill>
                  <a:srgbClr val="000000"/>
                </a:solidFill>
                <a:uFillTx/>
                <a:latin typeface="Calibri"/>
                <a:ea typeface="Calibri"/>
                <a:cs typeface="Calibri"/>
                <a:sym typeface="Calibri"/>
              </a:defRPr>
            </a:lvl4pPr>
            <a:lvl5pPr marL="2235200" marR="0" indent="-406400">
              <a:lnSpc>
                <a:spcPct val="100000"/>
              </a:lnSpc>
              <a:buClrTx/>
              <a:buFont typeface="Arial"/>
              <a:buChar char="»"/>
              <a:defRPr sz="3200" i="0">
                <a:solidFill>
                  <a:srgbClr val="000000"/>
                </a:solidFill>
                <a:uFillTx/>
                <a:latin typeface="Calibri"/>
                <a:ea typeface="Calibri"/>
                <a:cs typeface="Calibri"/>
                <a:sym typeface="Calibri"/>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63" name="Shape 163"/>
          <p:cNvSpPr>
            <a:spLocks noGrp="1"/>
          </p:cNvSpPr>
          <p:nvPr>
            <p:ph type="sldNum" sz="quarter" idx="2"/>
          </p:nvPr>
        </p:nvSpPr>
        <p:spPr>
          <a:xfrm>
            <a:off x="6553200" y="6342380"/>
            <a:ext cx="1905000" cy="269240"/>
          </a:xfrm>
          <a:prstGeom prst="rect">
            <a:avLst/>
          </a:prstGeom>
        </p:spPr>
        <p:txBody>
          <a:bodyPr wrap="square" lIns="45719" tIns="45719" rIns="45719" bIns="45719"/>
          <a:lstStyle>
            <a:lvl1pPr algn="r" defTabSz="914400">
              <a:defRPr>
                <a:solidFill>
                  <a:srgbClr val="898989"/>
                </a:solidFill>
                <a:uFillTx/>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Office Theme">
    <p:spTree>
      <p:nvGrpSpPr>
        <p:cNvPr id="1" name=""/>
        <p:cNvGrpSpPr/>
        <p:nvPr/>
      </p:nvGrpSpPr>
      <p:grpSpPr>
        <a:xfrm>
          <a:off x="0" y="0"/>
          <a:ext cx="0" cy="0"/>
          <a:chOff x="0" y="0"/>
          <a:chExt cx="0" cy="0"/>
        </a:xfrm>
      </p:grpSpPr>
      <p:sp>
        <p:nvSpPr>
          <p:cNvPr id="165" name="Shape 165"/>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166" name="Shape 166"/>
          <p:cNvSpPr>
            <a:spLocks noGrp="1"/>
          </p:cNvSpPr>
          <p:nvPr>
            <p:ph type="body" idx="1"/>
          </p:nvPr>
        </p:nvSpPr>
        <p:spPr>
          <a:prstGeom prst="rect">
            <a:avLst/>
          </a:prstGeom>
        </p:spPr>
        <p:txBody>
          <a:bodyPr/>
          <a:lstStyle>
            <a:lvl1pPr>
              <a:lnSpc>
                <a:spcPct val="100000"/>
              </a:lnSpc>
              <a:buClr>
                <a:srgbClr val="000000"/>
              </a:buClr>
              <a:buSzPct val="100000"/>
              <a:buFont typeface="Arial"/>
              <a:buChar char="•"/>
              <a:defRPr sz="3200" i="0">
                <a:solidFill>
                  <a:srgbClr val="000000"/>
                </a:solidFill>
                <a:uFill>
                  <a:solidFill>
                    <a:srgbClr val="000000"/>
                  </a:solidFill>
                </a:uFill>
                <a:latin typeface="+mn-lt"/>
                <a:ea typeface="+mn-ea"/>
                <a:cs typeface="+mn-cs"/>
                <a:sym typeface="Arial"/>
              </a:defRPr>
            </a:lvl1pPr>
            <a:lvl2pPr marL="783590" indent="-285750">
              <a:lnSpc>
                <a:spcPct val="100000"/>
              </a:lnSpc>
              <a:spcBef>
                <a:spcPts val="600"/>
              </a:spcBef>
              <a:buClr>
                <a:srgbClr val="000000"/>
              </a:buClr>
              <a:buSzPct val="100000"/>
              <a:buFont typeface="Arial"/>
              <a:buChar char="–"/>
              <a:defRPr sz="2800" i="0">
                <a:solidFill>
                  <a:srgbClr val="000000"/>
                </a:solidFill>
                <a:uFill>
                  <a:solidFill>
                    <a:srgbClr val="000000"/>
                  </a:solidFill>
                </a:uFill>
                <a:latin typeface="+mn-lt"/>
                <a:ea typeface="+mn-ea"/>
                <a:cs typeface="+mn-cs"/>
                <a:sym typeface="Arial"/>
              </a:defRPr>
            </a:lvl2pPr>
            <a:lvl3pPr marL="1183639" indent="-228600">
              <a:lnSpc>
                <a:spcPct val="100000"/>
              </a:lnSpc>
              <a:spcBef>
                <a:spcPts val="500"/>
              </a:spcBef>
              <a:buClr>
                <a:srgbClr val="000000"/>
              </a:buClr>
              <a:buFont typeface="Arial"/>
              <a:buChar char="•"/>
              <a:defRPr sz="2400" i="0">
                <a:solidFill>
                  <a:srgbClr val="000000"/>
                </a:solidFill>
                <a:uFill>
                  <a:solidFill>
                    <a:srgbClr val="000000"/>
                  </a:solidFill>
                </a:uFill>
                <a:latin typeface="+mn-lt"/>
                <a:ea typeface="+mn-ea"/>
                <a:cs typeface="+mn-cs"/>
                <a:sym typeface="Arial"/>
              </a:defRPr>
            </a:lvl3pPr>
            <a:lvl4pPr marL="1640839" indent="-228600">
              <a:lnSpc>
                <a:spcPct val="100000"/>
              </a:lnSpc>
              <a:spcBef>
                <a:spcPts val="400"/>
              </a:spcBef>
              <a:buClr>
                <a:srgbClr val="000000"/>
              </a:buClr>
              <a:buFont typeface="Arial"/>
              <a:buChar char="–"/>
              <a:defRPr sz="2000" i="0">
                <a:solidFill>
                  <a:srgbClr val="000000"/>
                </a:solidFill>
                <a:uFill>
                  <a:solidFill>
                    <a:srgbClr val="000000"/>
                  </a:solidFill>
                </a:uFill>
                <a:latin typeface="+mn-lt"/>
                <a:ea typeface="+mn-ea"/>
                <a:cs typeface="+mn-cs"/>
                <a:sym typeface="Arial"/>
              </a:defRPr>
            </a:lvl4pPr>
            <a:lvl5pPr marL="2098039" indent="-228600">
              <a:lnSpc>
                <a:spcPct val="100000"/>
              </a:lnSpc>
              <a:spcBef>
                <a:spcPts val="400"/>
              </a:spcBef>
              <a:buClr>
                <a:srgbClr val="000000"/>
              </a:buClr>
              <a:buFont typeface="Arial"/>
              <a:buChar char="»"/>
              <a:defRPr sz="2000" i="0">
                <a:solidFill>
                  <a:srgbClr val="000000"/>
                </a:solidFill>
                <a:uFill>
                  <a:solidFill>
                    <a:srgbClr val="000000"/>
                  </a:solidFill>
                </a:uFill>
                <a:latin typeface="+mn-lt"/>
                <a:ea typeface="+mn-ea"/>
                <a:cs typeface="+mn-cs"/>
                <a:sym typeface="Arial"/>
              </a:defRPr>
            </a:lvl5pPr>
          </a:lstStyle>
          <a:p>
            <a:pPr lvl="0">
              <a:defRPr sz="1800">
                <a:uFillTx/>
              </a:defRPr>
            </a:pPr>
            <a:r>
              <a:rPr sz="3200">
                <a:uFill>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167" name="Shape 16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Office Theme - No Graphics">
    <p:spTree>
      <p:nvGrpSpPr>
        <p:cNvPr id="1" name=""/>
        <p:cNvGrpSpPr/>
        <p:nvPr/>
      </p:nvGrpSpPr>
      <p:grpSpPr>
        <a:xfrm>
          <a:off x="0" y="0"/>
          <a:ext cx="0" cy="0"/>
          <a:chOff x="0" y="0"/>
          <a:chExt cx="0" cy="0"/>
        </a:xfrm>
      </p:grpSpPr>
      <p:sp>
        <p:nvSpPr>
          <p:cNvPr id="169" name="Shape 169"/>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170" name="Shape 170"/>
          <p:cNvSpPr>
            <a:spLocks noGrp="1"/>
          </p:cNvSpPr>
          <p:nvPr>
            <p:ph type="body" idx="1"/>
          </p:nvPr>
        </p:nvSpPr>
        <p:spPr>
          <a:prstGeom prst="rect">
            <a:avLst/>
          </a:prstGeom>
        </p:spPr>
        <p:txBody>
          <a:bodyPr/>
          <a:lstStyle>
            <a:lvl1pPr>
              <a:lnSpc>
                <a:spcPct val="100000"/>
              </a:lnSpc>
              <a:buClr>
                <a:srgbClr val="000000"/>
              </a:buClr>
              <a:buSzPct val="100000"/>
              <a:buFont typeface="Arial"/>
              <a:buChar char="•"/>
              <a:defRPr sz="3200" i="0">
                <a:solidFill>
                  <a:srgbClr val="000000"/>
                </a:solidFill>
                <a:uFill>
                  <a:solidFill>
                    <a:srgbClr val="000000"/>
                  </a:solidFill>
                </a:uFill>
                <a:latin typeface="+mn-lt"/>
                <a:ea typeface="+mn-ea"/>
                <a:cs typeface="+mn-cs"/>
                <a:sym typeface="Arial"/>
              </a:defRPr>
            </a:lvl1pPr>
            <a:lvl2pPr marL="783590" indent="-285750">
              <a:lnSpc>
                <a:spcPct val="100000"/>
              </a:lnSpc>
              <a:spcBef>
                <a:spcPts val="600"/>
              </a:spcBef>
              <a:buClr>
                <a:srgbClr val="000000"/>
              </a:buClr>
              <a:buSzPct val="100000"/>
              <a:buFont typeface="Arial"/>
              <a:buChar char="–"/>
              <a:defRPr sz="2800" i="0">
                <a:solidFill>
                  <a:srgbClr val="000000"/>
                </a:solidFill>
                <a:uFill>
                  <a:solidFill>
                    <a:srgbClr val="000000"/>
                  </a:solidFill>
                </a:uFill>
                <a:latin typeface="+mn-lt"/>
                <a:ea typeface="+mn-ea"/>
                <a:cs typeface="+mn-cs"/>
                <a:sym typeface="Arial"/>
              </a:defRPr>
            </a:lvl2pPr>
            <a:lvl3pPr marL="1183639" indent="-228600">
              <a:lnSpc>
                <a:spcPct val="100000"/>
              </a:lnSpc>
              <a:spcBef>
                <a:spcPts val="500"/>
              </a:spcBef>
              <a:buClr>
                <a:srgbClr val="000000"/>
              </a:buClr>
              <a:buFont typeface="Arial"/>
              <a:buChar char="•"/>
              <a:defRPr sz="2400" i="0">
                <a:solidFill>
                  <a:srgbClr val="000000"/>
                </a:solidFill>
                <a:uFill>
                  <a:solidFill>
                    <a:srgbClr val="000000"/>
                  </a:solidFill>
                </a:uFill>
                <a:latin typeface="+mn-lt"/>
                <a:ea typeface="+mn-ea"/>
                <a:cs typeface="+mn-cs"/>
                <a:sym typeface="Arial"/>
              </a:defRPr>
            </a:lvl3pPr>
            <a:lvl4pPr marL="1640839" indent="-228600">
              <a:lnSpc>
                <a:spcPct val="100000"/>
              </a:lnSpc>
              <a:spcBef>
                <a:spcPts val="400"/>
              </a:spcBef>
              <a:buClr>
                <a:srgbClr val="000000"/>
              </a:buClr>
              <a:buFont typeface="Arial"/>
              <a:buChar char="–"/>
              <a:defRPr sz="2000" i="0">
                <a:solidFill>
                  <a:srgbClr val="000000"/>
                </a:solidFill>
                <a:uFill>
                  <a:solidFill>
                    <a:srgbClr val="000000"/>
                  </a:solidFill>
                </a:uFill>
                <a:latin typeface="+mn-lt"/>
                <a:ea typeface="+mn-ea"/>
                <a:cs typeface="+mn-cs"/>
                <a:sym typeface="Arial"/>
              </a:defRPr>
            </a:lvl4pPr>
            <a:lvl5pPr marL="2098039" indent="-228600">
              <a:lnSpc>
                <a:spcPct val="100000"/>
              </a:lnSpc>
              <a:spcBef>
                <a:spcPts val="400"/>
              </a:spcBef>
              <a:buClr>
                <a:srgbClr val="000000"/>
              </a:buClr>
              <a:buFont typeface="Arial"/>
              <a:buChar char="»"/>
              <a:defRPr sz="2000" i="0">
                <a:solidFill>
                  <a:srgbClr val="000000"/>
                </a:solidFill>
                <a:uFill>
                  <a:solidFill>
                    <a:srgbClr val="000000"/>
                  </a:solidFill>
                </a:uFill>
                <a:latin typeface="+mn-lt"/>
                <a:ea typeface="+mn-ea"/>
                <a:cs typeface="+mn-cs"/>
                <a:sym typeface="Arial"/>
              </a:defRPr>
            </a:lvl5pPr>
          </a:lstStyle>
          <a:p>
            <a:pPr lvl="0">
              <a:defRPr sz="1800">
                <a:uFillTx/>
              </a:defRPr>
            </a:pPr>
            <a:r>
              <a:rPr sz="3200">
                <a:uFill>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2_Office Theme">
    <p:spTree>
      <p:nvGrpSpPr>
        <p:cNvPr id="1" name=""/>
        <p:cNvGrpSpPr/>
        <p:nvPr/>
      </p:nvGrpSpPr>
      <p:grpSpPr>
        <a:xfrm>
          <a:off x="0" y="0"/>
          <a:ext cx="0" cy="0"/>
          <a:chOff x="0" y="0"/>
          <a:chExt cx="0" cy="0"/>
        </a:xfrm>
      </p:grpSpPr>
      <p:sp>
        <p:nvSpPr>
          <p:cNvPr id="172" name="Shape 172"/>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173" name="Shape 173"/>
          <p:cNvSpPr>
            <a:spLocks noGrp="1"/>
          </p:cNvSpPr>
          <p:nvPr>
            <p:ph type="body" idx="1"/>
          </p:nvPr>
        </p:nvSpPr>
        <p:spPr>
          <a:prstGeom prst="rect">
            <a:avLst/>
          </a:prstGeom>
        </p:spPr>
        <p:txBody>
          <a:bodyPr/>
          <a:lstStyle>
            <a:lvl1pPr>
              <a:lnSpc>
                <a:spcPct val="100000"/>
              </a:lnSpc>
              <a:buClr>
                <a:srgbClr val="000000"/>
              </a:buClr>
              <a:buSzPct val="100000"/>
              <a:buFont typeface="Arial"/>
              <a:buChar char="•"/>
              <a:defRPr sz="3200" i="0">
                <a:solidFill>
                  <a:srgbClr val="000000"/>
                </a:solidFill>
                <a:uFill>
                  <a:solidFill>
                    <a:srgbClr val="000000"/>
                  </a:solidFill>
                </a:uFill>
                <a:latin typeface="+mn-lt"/>
                <a:ea typeface="+mn-ea"/>
                <a:cs typeface="+mn-cs"/>
                <a:sym typeface="Arial"/>
              </a:defRPr>
            </a:lvl1pPr>
            <a:lvl2pPr marL="783590" indent="-285750">
              <a:lnSpc>
                <a:spcPct val="100000"/>
              </a:lnSpc>
              <a:spcBef>
                <a:spcPts val="600"/>
              </a:spcBef>
              <a:buClr>
                <a:srgbClr val="000000"/>
              </a:buClr>
              <a:buSzPct val="100000"/>
              <a:buFont typeface="Arial"/>
              <a:buChar char="–"/>
              <a:defRPr sz="2800" i="0">
                <a:solidFill>
                  <a:srgbClr val="000000"/>
                </a:solidFill>
                <a:uFill>
                  <a:solidFill>
                    <a:srgbClr val="000000"/>
                  </a:solidFill>
                </a:uFill>
                <a:latin typeface="+mn-lt"/>
                <a:ea typeface="+mn-ea"/>
                <a:cs typeface="+mn-cs"/>
                <a:sym typeface="Arial"/>
              </a:defRPr>
            </a:lvl2pPr>
            <a:lvl3pPr marL="1183639" indent="-228600">
              <a:lnSpc>
                <a:spcPct val="100000"/>
              </a:lnSpc>
              <a:spcBef>
                <a:spcPts val="500"/>
              </a:spcBef>
              <a:buClr>
                <a:srgbClr val="000000"/>
              </a:buClr>
              <a:buFont typeface="Arial"/>
              <a:buChar char="•"/>
              <a:defRPr sz="2400" i="0">
                <a:solidFill>
                  <a:srgbClr val="000000"/>
                </a:solidFill>
                <a:uFill>
                  <a:solidFill>
                    <a:srgbClr val="000000"/>
                  </a:solidFill>
                </a:uFill>
                <a:latin typeface="+mn-lt"/>
                <a:ea typeface="+mn-ea"/>
                <a:cs typeface="+mn-cs"/>
                <a:sym typeface="Arial"/>
              </a:defRPr>
            </a:lvl3pPr>
            <a:lvl4pPr marL="1640839" indent="-228600">
              <a:lnSpc>
                <a:spcPct val="100000"/>
              </a:lnSpc>
              <a:spcBef>
                <a:spcPts val="400"/>
              </a:spcBef>
              <a:buClr>
                <a:srgbClr val="000000"/>
              </a:buClr>
              <a:buFont typeface="Arial"/>
              <a:buChar char="–"/>
              <a:defRPr sz="2000" i="0">
                <a:solidFill>
                  <a:srgbClr val="000000"/>
                </a:solidFill>
                <a:uFill>
                  <a:solidFill>
                    <a:srgbClr val="000000"/>
                  </a:solidFill>
                </a:uFill>
                <a:latin typeface="+mn-lt"/>
                <a:ea typeface="+mn-ea"/>
                <a:cs typeface="+mn-cs"/>
                <a:sym typeface="Arial"/>
              </a:defRPr>
            </a:lvl4pPr>
            <a:lvl5pPr marL="2098039" indent="-228600">
              <a:lnSpc>
                <a:spcPct val="100000"/>
              </a:lnSpc>
              <a:spcBef>
                <a:spcPts val="400"/>
              </a:spcBef>
              <a:buClr>
                <a:srgbClr val="000000"/>
              </a:buClr>
              <a:buFont typeface="Arial"/>
              <a:buChar char="»"/>
              <a:defRPr sz="2000" i="0">
                <a:solidFill>
                  <a:srgbClr val="000000"/>
                </a:solidFill>
                <a:uFill>
                  <a:solidFill>
                    <a:srgbClr val="000000"/>
                  </a:solidFill>
                </a:uFill>
                <a:latin typeface="+mn-lt"/>
                <a:ea typeface="+mn-ea"/>
                <a:cs typeface="+mn-cs"/>
                <a:sym typeface="Arial"/>
              </a:defRPr>
            </a:lvl5pPr>
          </a:lstStyle>
          <a:p>
            <a:pPr lvl="0">
              <a:defRPr sz="1800">
                <a:uFillTx/>
              </a:defRPr>
            </a:pPr>
            <a:r>
              <a:rPr sz="3200">
                <a:uFill>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174" name="Shape 174"/>
          <p:cNvSpPr>
            <a:spLocks noGrp="1"/>
          </p:cNvSpPr>
          <p:nvPr>
            <p:ph type="sldNum" sz="quarter" idx="2"/>
          </p:nvPr>
        </p:nvSpPr>
        <p:spPr>
          <a:xfrm>
            <a:off x="7363792" y="6339792"/>
            <a:ext cx="283816" cy="274416"/>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A8D6FF"/>
        </a:solidFill>
        <a:effectLst/>
      </p:bgPr>
    </p:bg>
    <p:spTree>
      <p:nvGrpSpPr>
        <p:cNvPr id="1" name=""/>
        <p:cNvGrpSpPr/>
        <p:nvPr/>
      </p:nvGrpSpPr>
      <p:grpSpPr>
        <a:xfrm>
          <a:off x="0" y="0"/>
          <a:ext cx="0" cy="0"/>
          <a:chOff x="0" y="0"/>
          <a:chExt cx="0" cy="0"/>
        </a:xfrm>
      </p:grpSpPr>
      <p:sp>
        <p:nvSpPr>
          <p:cNvPr id="176" name="Shape 176"/>
          <p:cNvSpPr>
            <a:spLocks noGrp="1"/>
          </p:cNvSpPr>
          <p:nvPr>
            <p:ph type="title"/>
          </p:nvPr>
        </p:nvSpPr>
        <p:spPr>
          <a:xfrm>
            <a:off x="685800" y="381000"/>
            <a:ext cx="7772400" cy="1600200"/>
          </a:xfrm>
          <a:prstGeom prst="rect">
            <a:avLst/>
          </a:prstGeom>
        </p:spPr>
        <p:txBody>
          <a:bodyPr/>
          <a:lstStyle>
            <a:lvl1pPr>
              <a:defRPr>
                <a:latin typeface="+mj-lt"/>
                <a:ea typeface="+mj-ea"/>
                <a:cs typeface="+mj-cs"/>
                <a:sym typeface="Times New Roman"/>
              </a:defRPr>
            </a:lvl1pPr>
          </a:lstStyle>
          <a:p>
            <a:pPr lvl="0">
              <a:defRPr sz="1800">
                <a:uFillTx/>
              </a:defRPr>
            </a:pPr>
            <a:r>
              <a:rPr sz="4400">
                <a:uFill>
                  <a:solidFill/>
                </a:uFill>
              </a:rPr>
              <a:t>Title Text</a:t>
            </a:r>
          </a:p>
        </p:txBody>
      </p:sp>
      <p:sp>
        <p:nvSpPr>
          <p:cNvPr id="177" name="Shape 177"/>
          <p:cNvSpPr>
            <a:spLocks noGrp="1"/>
          </p:cNvSpPr>
          <p:nvPr>
            <p:ph type="body" idx="1"/>
          </p:nvPr>
        </p:nvSpPr>
        <p:spPr>
          <a:xfrm>
            <a:off x="685800" y="1981200"/>
            <a:ext cx="7772400" cy="4876800"/>
          </a:xfrm>
          <a:prstGeom prst="rect">
            <a:avLst/>
          </a:prstGeom>
        </p:spPr>
        <p:txBody>
          <a:bodyPr/>
          <a:lstStyle>
            <a:lvl1pPr>
              <a:lnSpc>
                <a:spcPct val="100000"/>
              </a:lnSpc>
              <a:buClrTx/>
              <a:buSzPct val="100000"/>
              <a:buFontTx/>
              <a:buChar char="•"/>
              <a:defRPr sz="3200" i="0">
                <a:solidFill>
                  <a:srgbClr val="000000"/>
                </a:solidFill>
                <a:uFill>
                  <a:solidFill>
                    <a:srgbClr val="000000"/>
                  </a:solidFill>
                </a:uFill>
                <a:latin typeface="+mj-lt"/>
                <a:ea typeface="+mj-ea"/>
                <a:cs typeface="+mj-cs"/>
                <a:sym typeface="Times New Roman"/>
              </a:defRPr>
            </a:lvl1pPr>
            <a:lvl2pPr marL="783590" indent="-285750">
              <a:lnSpc>
                <a:spcPct val="100000"/>
              </a:lnSpc>
              <a:spcBef>
                <a:spcPts val="600"/>
              </a:spcBef>
              <a:buClrTx/>
              <a:buSzPct val="100000"/>
              <a:buFontTx/>
              <a:buChar char="–"/>
              <a:defRPr sz="2800" i="0">
                <a:solidFill>
                  <a:srgbClr val="000000"/>
                </a:solidFill>
                <a:uFill>
                  <a:solidFill>
                    <a:srgbClr val="000000"/>
                  </a:solidFill>
                </a:uFill>
                <a:latin typeface="+mj-lt"/>
                <a:ea typeface="+mj-ea"/>
                <a:cs typeface="+mj-cs"/>
                <a:sym typeface="Times New Roman"/>
              </a:defRPr>
            </a:lvl2pPr>
            <a:lvl3pPr marL="1183639" indent="-228600">
              <a:lnSpc>
                <a:spcPct val="100000"/>
              </a:lnSpc>
              <a:spcBef>
                <a:spcPts val="500"/>
              </a:spcBef>
              <a:buClrTx/>
              <a:buFontTx/>
              <a:buChar char="•"/>
              <a:defRPr sz="2400" i="0">
                <a:solidFill>
                  <a:srgbClr val="000000"/>
                </a:solidFill>
                <a:uFill>
                  <a:solidFill>
                    <a:srgbClr val="000000"/>
                  </a:solidFill>
                </a:uFill>
                <a:latin typeface="+mj-lt"/>
                <a:ea typeface="+mj-ea"/>
                <a:cs typeface="+mj-cs"/>
                <a:sym typeface="Times New Roman"/>
              </a:defRPr>
            </a:lvl3pPr>
            <a:lvl4pPr marL="1640839" indent="-228600">
              <a:lnSpc>
                <a:spcPct val="100000"/>
              </a:lnSpc>
              <a:spcBef>
                <a:spcPts val="400"/>
              </a:spcBef>
              <a:buClrTx/>
              <a:buFontTx/>
              <a:buChar char="–"/>
              <a:defRPr sz="2000" i="0">
                <a:solidFill>
                  <a:srgbClr val="000000"/>
                </a:solidFill>
                <a:uFill>
                  <a:solidFill>
                    <a:srgbClr val="000000"/>
                  </a:solidFill>
                </a:uFill>
                <a:latin typeface="+mj-lt"/>
                <a:ea typeface="+mj-ea"/>
                <a:cs typeface="+mj-cs"/>
                <a:sym typeface="Times New Roman"/>
              </a:defRPr>
            </a:lvl4pPr>
            <a:lvl5pPr marL="2098039" indent="-228600">
              <a:lnSpc>
                <a:spcPct val="100000"/>
              </a:lnSpc>
              <a:spcBef>
                <a:spcPts val="400"/>
              </a:spcBef>
              <a:buClrTx/>
              <a:buFontTx/>
              <a:buChar char="»"/>
              <a:defRPr sz="2000" i="0">
                <a:solidFill>
                  <a:srgbClr val="000000"/>
                </a:solidFill>
                <a:uFill>
                  <a:solidFill>
                    <a:srgbClr val="000000"/>
                  </a:solidFill>
                </a:uFill>
                <a:latin typeface="+mj-lt"/>
                <a:ea typeface="+mj-ea"/>
                <a:cs typeface="+mj-cs"/>
                <a:sym typeface="Times New Roman"/>
              </a:defRPr>
            </a:lvl5pPr>
          </a:lstStyle>
          <a:p>
            <a:pPr lvl="0">
              <a:defRPr sz="1800">
                <a:uFillTx/>
              </a:defRPr>
            </a:pPr>
            <a:r>
              <a:rPr sz="3200">
                <a:uFill>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178" name="Shape 178"/>
          <p:cNvSpPr>
            <a:spLocks noGrp="1"/>
          </p:cNvSpPr>
          <p:nvPr>
            <p:ph type="sldNum" sz="quarter" idx="2"/>
          </p:nvPr>
        </p:nvSpPr>
        <p:spPr>
          <a:xfrm>
            <a:off x="7359650" y="6248400"/>
            <a:ext cx="292100" cy="297247"/>
          </a:xfrm>
          <a:prstGeom prst="rect">
            <a:avLst/>
          </a:prstGeom>
        </p:spPr>
        <p:txBody>
          <a:bodyPr lIns="0" tIns="0" rIns="0" bIns="0" anchor="t"/>
          <a:lstStyle>
            <a:lvl1pPr>
              <a:defRPr sz="1400">
                <a:solidFill>
                  <a:srgbClr val="000000"/>
                </a:solidFill>
                <a:uFill>
                  <a:solidFill>
                    <a:srgbClr val="000000"/>
                  </a:solidFill>
                </a:uFill>
                <a:latin typeface="+mj-lt"/>
                <a:ea typeface="+mj-ea"/>
                <a:cs typeface="+mj-cs"/>
                <a:sym typeface="Times New Roman"/>
              </a:defRPr>
            </a:lvl1pPr>
          </a:lstStyle>
          <a:p>
            <a:pPr lvl="0"/>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Default">
    <p:bg>
      <p:bgPr>
        <a:solidFill>
          <a:srgbClr val="D2D1A3"/>
        </a:solidFill>
        <a:effectLst/>
      </p:bgPr>
    </p:bg>
    <p:spTree>
      <p:nvGrpSpPr>
        <p:cNvPr id="1" name=""/>
        <p:cNvGrpSpPr/>
        <p:nvPr/>
      </p:nvGrpSpPr>
      <p:grpSpPr>
        <a:xfrm>
          <a:off x="0" y="0"/>
          <a:ext cx="0" cy="0"/>
          <a:chOff x="0" y="0"/>
          <a:chExt cx="0" cy="0"/>
        </a:xfrm>
      </p:grpSpPr>
      <p:sp>
        <p:nvSpPr>
          <p:cNvPr id="180" name="Shape 180"/>
          <p:cNvSpPr>
            <a:spLocks noGrp="1"/>
          </p:cNvSpPr>
          <p:nvPr>
            <p:ph type="title"/>
          </p:nvPr>
        </p:nvSpPr>
        <p:spPr>
          <a:prstGeom prst="rect">
            <a:avLst/>
          </a:prstGeom>
        </p:spPr>
        <p:txBody>
          <a:bodyPr lIns="45719" tIns="45719" rIns="45719" bIns="45719"/>
          <a:lstStyle>
            <a:lvl1pPr marL="0" marR="0">
              <a:defRPr>
                <a:uFillTx/>
                <a:latin typeface="Calibri"/>
                <a:ea typeface="Calibri"/>
                <a:cs typeface="Calibri"/>
                <a:sym typeface="Calibri"/>
              </a:defRPr>
            </a:lvl1pPr>
          </a:lstStyle>
          <a:p>
            <a:pPr lvl="0">
              <a:defRPr sz="1800"/>
            </a:pPr>
            <a:r>
              <a:rPr sz="4400"/>
              <a:t>Title Text</a:t>
            </a:r>
          </a:p>
        </p:txBody>
      </p:sp>
      <p:sp>
        <p:nvSpPr>
          <p:cNvPr id="181" name="Shape 181"/>
          <p:cNvSpPr>
            <a:spLocks noGrp="1"/>
          </p:cNvSpPr>
          <p:nvPr>
            <p:ph type="body" idx="1"/>
          </p:nvPr>
        </p:nvSpPr>
        <p:spPr>
          <a:prstGeom prst="rect">
            <a:avLst/>
          </a:prstGeom>
        </p:spPr>
        <p:txBody>
          <a:bodyPr lIns="45719" tIns="45719" rIns="45719" bIns="45719"/>
          <a:lstStyle>
            <a:lvl1pPr marL="342900" marR="0">
              <a:lnSpc>
                <a:spcPct val="100000"/>
              </a:lnSpc>
              <a:buClrTx/>
              <a:buSzPct val="100000"/>
              <a:buFont typeface="Arial"/>
              <a:buChar char="»"/>
              <a:defRPr sz="3200" i="0">
                <a:solidFill>
                  <a:srgbClr val="000000"/>
                </a:solidFill>
                <a:uFillTx/>
                <a:latin typeface="Calibri"/>
                <a:ea typeface="Calibri"/>
                <a:cs typeface="Calibri"/>
                <a:sym typeface="Calibri"/>
              </a:defRPr>
            </a:lvl1pPr>
            <a:lvl2pPr marL="783771" marR="0" indent="-326571">
              <a:lnSpc>
                <a:spcPct val="100000"/>
              </a:lnSpc>
              <a:buClrTx/>
              <a:buSzPct val="100000"/>
              <a:buFont typeface="Arial"/>
              <a:buChar char="–"/>
              <a:defRPr sz="3200" i="0">
                <a:solidFill>
                  <a:srgbClr val="000000"/>
                </a:solidFill>
                <a:uFillTx/>
                <a:latin typeface="Calibri"/>
                <a:ea typeface="Calibri"/>
                <a:cs typeface="Calibri"/>
                <a:sym typeface="Calibri"/>
              </a:defRPr>
            </a:lvl2pPr>
            <a:lvl3pPr marL="1219200" marR="0" indent="-304800">
              <a:lnSpc>
                <a:spcPct val="100000"/>
              </a:lnSpc>
              <a:buClrTx/>
              <a:buFont typeface="Arial"/>
              <a:buChar char="•"/>
              <a:defRPr sz="3200" i="0">
                <a:solidFill>
                  <a:srgbClr val="000000"/>
                </a:solidFill>
                <a:uFillTx/>
                <a:latin typeface="Calibri"/>
                <a:ea typeface="Calibri"/>
                <a:cs typeface="Calibri"/>
                <a:sym typeface="Calibri"/>
              </a:defRPr>
            </a:lvl3pPr>
            <a:lvl4pPr marL="1737360" marR="0" indent="-365760">
              <a:lnSpc>
                <a:spcPct val="100000"/>
              </a:lnSpc>
              <a:buClrTx/>
              <a:buFont typeface="Arial"/>
              <a:buChar char="–"/>
              <a:defRPr sz="3200" i="0">
                <a:solidFill>
                  <a:srgbClr val="000000"/>
                </a:solidFill>
                <a:uFillTx/>
                <a:latin typeface="Calibri"/>
                <a:ea typeface="Calibri"/>
                <a:cs typeface="Calibri"/>
                <a:sym typeface="Calibri"/>
              </a:defRPr>
            </a:lvl4pPr>
            <a:lvl5pPr marL="2235200" marR="0" indent="-406400">
              <a:lnSpc>
                <a:spcPct val="100000"/>
              </a:lnSpc>
              <a:buClrTx/>
              <a:buFont typeface="Arial"/>
              <a:buChar char="»"/>
              <a:defRPr sz="3200" i="0">
                <a:solidFill>
                  <a:srgbClr val="000000"/>
                </a:solidFill>
                <a:uFillTx/>
                <a:latin typeface="Calibri"/>
                <a:ea typeface="Calibri"/>
                <a:cs typeface="Calibri"/>
                <a:sym typeface="Calibri"/>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82" name="Shape 182"/>
          <p:cNvSpPr>
            <a:spLocks noGrp="1"/>
          </p:cNvSpPr>
          <p:nvPr>
            <p:ph type="sldNum" sz="quarter" idx="2"/>
          </p:nvPr>
        </p:nvSpPr>
        <p:spPr>
          <a:xfrm>
            <a:off x="6553200" y="6342380"/>
            <a:ext cx="1905000" cy="269240"/>
          </a:xfrm>
          <a:prstGeom prst="rect">
            <a:avLst/>
          </a:prstGeom>
        </p:spPr>
        <p:txBody>
          <a:bodyPr wrap="square" lIns="45719" tIns="45719" rIns="45719" bIns="45719"/>
          <a:lstStyle>
            <a:lvl1pPr algn="r" defTabSz="914400">
              <a:defRPr>
                <a:solidFill>
                  <a:srgbClr val="898989"/>
                </a:solidFill>
                <a:uFillTx/>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Default">
    <p:bg>
      <p:bgPr>
        <a:solidFill>
          <a:srgbClr val="EAB200">
            <a:alpha val="54901"/>
          </a:srgbClr>
        </a:solidFill>
        <a:effectLst/>
      </p:bgPr>
    </p:bg>
    <p:spTree>
      <p:nvGrpSpPr>
        <p:cNvPr id="1" name=""/>
        <p:cNvGrpSpPr/>
        <p:nvPr/>
      </p:nvGrpSpPr>
      <p:grpSpPr>
        <a:xfrm>
          <a:off x="0" y="0"/>
          <a:ext cx="0" cy="0"/>
          <a:chOff x="0" y="0"/>
          <a:chExt cx="0" cy="0"/>
        </a:xfrm>
      </p:grpSpPr>
      <p:sp>
        <p:nvSpPr>
          <p:cNvPr id="184" name="Shape 184"/>
          <p:cNvSpPr>
            <a:spLocks noGrp="1"/>
          </p:cNvSpPr>
          <p:nvPr>
            <p:ph type="sldNum" sz="quarter" idx="2"/>
          </p:nvPr>
        </p:nvSpPr>
        <p:spPr>
          <a:xfrm>
            <a:off x="6553200" y="6248400"/>
            <a:ext cx="1905000" cy="311408"/>
          </a:xfrm>
          <a:prstGeom prst="rect">
            <a:avLst/>
          </a:prstGeom>
        </p:spPr>
        <p:txBody>
          <a:bodyPr wrap="square" lIns="45719" tIns="45719" rIns="45719" bIns="45719" anchor="t"/>
          <a:lstStyle>
            <a:lvl1pPr algn="r" defTabSz="914400">
              <a:defRPr sz="1600">
                <a:solidFill>
                  <a:srgbClr val="000000"/>
                </a:solidFill>
                <a:uFillTx/>
                <a:latin typeface="+mj-lt"/>
                <a:ea typeface="+mj-ea"/>
                <a:cs typeface="+mj-cs"/>
                <a:sym typeface="Times New Roman"/>
              </a:defRPr>
            </a:lvl1pPr>
          </a:lstStyle>
          <a:p>
            <a:pPr lvl="0"/>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Default">
    <p:bg>
      <p:bgPr>
        <a:solidFill>
          <a:srgbClr val="EEECE1"/>
        </a:solidFill>
        <a:effectLst/>
      </p:bgPr>
    </p:bg>
    <p:spTree>
      <p:nvGrpSpPr>
        <p:cNvPr id="1" name=""/>
        <p:cNvGrpSpPr/>
        <p:nvPr/>
      </p:nvGrpSpPr>
      <p:grpSpPr>
        <a:xfrm>
          <a:off x="0" y="0"/>
          <a:ext cx="0" cy="0"/>
          <a:chOff x="0" y="0"/>
          <a:chExt cx="0" cy="0"/>
        </a:xfrm>
      </p:grpSpPr>
      <p:sp>
        <p:nvSpPr>
          <p:cNvPr id="186" name="Shape 186"/>
          <p:cNvSpPr>
            <a:spLocks noGrp="1"/>
          </p:cNvSpPr>
          <p:nvPr>
            <p:ph type="sldNum" sz="quarter" idx="2"/>
          </p:nvPr>
        </p:nvSpPr>
        <p:spPr>
          <a:xfrm>
            <a:off x="7482378" y="6406785"/>
            <a:ext cx="273656" cy="264255"/>
          </a:xfrm>
          <a:prstGeom prst="rect">
            <a:avLst/>
          </a:prstGeom>
        </p:spPr>
        <p:txBody>
          <a:bodyPr lIns="45719" tIns="45719" rIns="45719" bIns="45719"/>
          <a:lstStyle>
            <a:lvl1pPr defTabSz="914400">
              <a:defRPr>
                <a:solidFill>
                  <a:srgbClr val="898989"/>
                </a:solidFill>
                <a:uFillTx/>
              </a:defRPr>
            </a:lvl1pPr>
          </a:lstStyle>
          <a:p>
            <a:pPr lvl="0"/>
            <a:fld id="{86CB4B4D-7CA3-9044-876B-883B54F8677D}" type="slidenum">
              <a:t>‹#›</a:t>
            </a:fld>
            <a:endParaRPr/>
          </a:p>
        </p:txBody>
      </p:sp>
      <p:sp>
        <p:nvSpPr>
          <p:cNvPr id="187" name="Shape 187"/>
          <p:cNvSpPr>
            <a:spLocks noGrp="1"/>
          </p:cNvSpPr>
          <p:nvPr>
            <p:ph type="title"/>
          </p:nvPr>
        </p:nvSpPr>
        <p:spPr>
          <a:xfrm>
            <a:off x="457200" y="90487"/>
            <a:ext cx="8229600" cy="1509713"/>
          </a:xfrm>
          <a:prstGeom prst="rect">
            <a:avLst/>
          </a:prstGeom>
        </p:spPr>
        <p:txBody>
          <a:bodyPr lIns="0" tIns="0" rIns="0" bIns="0"/>
          <a:lstStyle>
            <a:lvl1pPr marL="0" marR="0" indent="39687">
              <a:defRPr>
                <a:uFillTx/>
                <a:latin typeface="Lucida Grande"/>
                <a:ea typeface="Lucida Grande"/>
                <a:cs typeface="Lucida Grande"/>
                <a:sym typeface="Lucida Grande"/>
              </a:defRPr>
            </a:lvl1pPr>
          </a:lstStyle>
          <a:p>
            <a:pPr lvl="0">
              <a:defRPr sz="1800"/>
            </a:pPr>
            <a:r>
              <a:rPr sz="4400"/>
              <a:t>Title Text</a:t>
            </a:r>
          </a:p>
        </p:txBody>
      </p:sp>
      <p:sp>
        <p:nvSpPr>
          <p:cNvPr id="188" name="Shape 188"/>
          <p:cNvSpPr>
            <a:spLocks noGrp="1"/>
          </p:cNvSpPr>
          <p:nvPr>
            <p:ph type="body" idx="1"/>
          </p:nvPr>
        </p:nvSpPr>
        <p:spPr>
          <a:prstGeom prst="rect">
            <a:avLst/>
          </a:prstGeom>
        </p:spPr>
        <p:txBody>
          <a:bodyPr/>
          <a:lstStyle>
            <a:lvl1pPr marL="382587" marR="0">
              <a:lnSpc>
                <a:spcPct val="100000"/>
              </a:lnSpc>
              <a:spcBef>
                <a:spcPts val="800"/>
              </a:spcBef>
              <a:buClr>
                <a:srgbClr val="000000"/>
              </a:buClr>
              <a:buSzPct val="100000"/>
              <a:buFont typeface="Arial"/>
              <a:buChar char="»"/>
              <a:defRPr sz="3200" i="0">
                <a:solidFill>
                  <a:srgbClr val="000000"/>
                </a:solidFill>
                <a:uFillTx/>
                <a:latin typeface="Lucida Grande"/>
                <a:ea typeface="Lucida Grande"/>
                <a:cs typeface="Lucida Grande"/>
                <a:sym typeface="Lucida Grande"/>
              </a:defRPr>
            </a:lvl1pPr>
            <a:lvl2pPr marL="772658" marR="0" indent="-326571">
              <a:lnSpc>
                <a:spcPct val="100000"/>
              </a:lnSpc>
              <a:spcBef>
                <a:spcPts val="800"/>
              </a:spcBef>
              <a:buClr>
                <a:srgbClr val="000000"/>
              </a:buClr>
              <a:buSzPct val="100000"/>
              <a:buFont typeface="Arial"/>
              <a:buChar char="–"/>
              <a:defRPr sz="3200" i="0">
                <a:solidFill>
                  <a:srgbClr val="000000"/>
                </a:solidFill>
                <a:uFillTx/>
                <a:latin typeface="Lucida Grande"/>
                <a:ea typeface="Lucida Grande"/>
                <a:cs typeface="Lucida Grande"/>
                <a:sym typeface="Lucida Grande"/>
              </a:defRPr>
            </a:lvl2pPr>
            <a:lvl3pPr marL="1208087" marR="0" indent="-304800">
              <a:lnSpc>
                <a:spcPct val="100000"/>
              </a:lnSpc>
              <a:spcBef>
                <a:spcPts val="800"/>
              </a:spcBef>
              <a:buClr>
                <a:srgbClr val="000000"/>
              </a:buClr>
              <a:buFont typeface="Arial"/>
              <a:buChar char="•"/>
              <a:defRPr sz="3200" i="0">
                <a:solidFill>
                  <a:srgbClr val="000000"/>
                </a:solidFill>
                <a:uFillTx/>
                <a:latin typeface="Lucida Grande"/>
                <a:ea typeface="Lucida Grande"/>
                <a:cs typeface="Lucida Grande"/>
                <a:sym typeface="Lucida Grande"/>
              </a:defRPr>
            </a:lvl3pPr>
            <a:lvl4pPr marL="1726247" marR="0" indent="-365760">
              <a:lnSpc>
                <a:spcPct val="100000"/>
              </a:lnSpc>
              <a:spcBef>
                <a:spcPts val="800"/>
              </a:spcBef>
              <a:buClr>
                <a:srgbClr val="000000"/>
              </a:buClr>
              <a:buFont typeface="Arial"/>
              <a:buChar char="–"/>
              <a:defRPr sz="3200" i="0">
                <a:solidFill>
                  <a:srgbClr val="000000"/>
                </a:solidFill>
                <a:uFillTx/>
                <a:latin typeface="Lucida Grande"/>
                <a:ea typeface="Lucida Grande"/>
                <a:cs typeface="Lucida Grande"/>
                <a:sym typeface="Lucida Grande"/>
              </a:defRPr>
            </a:lvl4pPr>
            <a:lvl5pPr marL="2183447" marR="0" indent="-365760">
              <a:lnSpc>
                <a:spcPct val="100000"/>
              </a:lnSpc>
              <a:spcBef>
                <a:spcPts val="800"/>
              </a:spcBef>
              <a:buClr>
                <a:srgbClr val="000000"/>
              </a:buClr>
              <a:buFont typeface="Arial"/>
              <a:buChar char="»"/>
              <a:defRPr sz="3200" i="0">
                <a:solidFill>
                  <a:srgbClr val="000000"/>
                </a:solidFill>
                <a:uFillTx/>
                <a:latin typeface="Lucida Grande"/>
                <a:ea typeface="Lucida Grande"/>
                <a:cs typeface="Lucida Grande"/>
                <a:sym typeface="Lucida Grande"/>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2_Default Design">
    <p:bg>
      <p:bgPr>
        <a:solidFill>
          <a:srgbClr val="DBD9B2"/>
        </a:solidFill>
        <a:effectLst/>
      </p:bgPr>
    </p:bg>
    <p:spTree>
      <p:nvGrpSpPr>
        <p:cNvPr id="1" name=""/>
        <p:cNvGrpSpPr/>
        <p:nvPr/>
      </p:nvGrpSpPr>
      <p:grpSpPr>
        <a:xfrm>
          <a:off x="0" y="0"/>
          <a:ext cx="0" cy="0"/>
          <a:chOff x="0" y="0"/>
          <a:chExt cx="0" cy="0"/>
        </a:xfrm>
      </p:grpSpPr>
      <p:sp>
        <p:nvSpPr>
          <p:cNvPr id="25" name="Shape 25"/>
          <p:cNvSpPr>
            <a:spLocks noGrp="1"/>
          </p:cNvSpPr>
          <p:nvPr>
            <p:ph type="title"/>
          </p:nvPr>
        </p:nvSpPr>
        <p:spPr>
          <a:xfrm>
            <a:off x="685800" y="381000"/>
            <a:ext cx="7772400" cy="1600200"/>
          </a:xfrm>
          <a:prstGeom prst="rect">
            <a:avLst/>
          </a:prstGeom>
        </p:spPr>
        <p:txBody>
          <a:bodyPr/>
          <a:lstStyle>
            <a:lvl1pPr>
              <a:defRPr>
                <a:latin typeface="+mj-lt"/>
                <a:ea typeface="+mj-ea"/>
                <a:cs typeface="+mj-cs"/>
                <a:sym typeface="Times New Roman"/>
              </a:defRPr>
            </a:lvl1pPr>
          </a:lstStyle>
          <a:p>
            <a:pPr lvl="0">
              <a:defRPr sz="1800">
                <a:uFillTx/>
              </a:defRPr>
            </a:pPr>
            <a:r>
              <a:rPr sz="4400">
                <a:uFill>
                  <a:solidFill/>
                </a:uFill>
              </a:rPr>
              <a:t>Title Text</a:t>
            </a:r>
          </a:p>
        </p:txBody>
      </p:sp>
      <p:sp>
        <p:nvSpPr>
          <p:cNvPr id="26" name="Shape 26"/>
          <p:cNvSpPr>
            <a:spLocks noGrp="1"/>
          </p:cNvSpPr>
          <p:nvPr>
            <p:ph type="body" idx="1"/>
          </p:nvPr>
        </p:nvSpPr>
        <p:spPr>
          <a:xfrm>
            <a:off x="685800" y="1981200"/>
            <a:ext cx="7772400" cy="4876800"/>
          </a:xfrm>
          <a:prstGeom prst="rect">
            <a:avLst/>
          </a:prstGeom>
        </p:spPr>
        <p:txBody>
          <a:bodyPr/>
          <a:lstStyle>
            <a:lvl1pPr>
              <a:lnSpc>
                <a:spcPct val="100000"/>
              </a:lnSpc>
              <a:buClrTx/>
              <a:buSzPct val="100000"/>
              <a:buFontTx/>
              <a:buChar char="•"/>
              <a:defRPr sz="3200" i="0">
                <a:solidFill>
                  <a:srgbClr val="000000"/>
                </a:solidFill>
                <a:uFill>
                  <a:solidFill>
                    <a:srgbClr val="000000"/>
                  </a:solidFill>
                </a:uFill>
                <a:latin typeface="+mj-lt"/>
                <a:ea typeface="+mj-ea"/>
                <a:cs typeface="+mj-cs"/>
                <a:sym typeface="Times New Roman"/>
              </a:defRPr>
            </a:lvl1pPr>
            <a:lvl2pPr marL="783590" indent="-285750">
              <a:lnSpc>
                <a:spcPct val="100000"/>
              </a:lnSpc>
              <a:spcBef>
                <a:spcPts val="600"/>
              </a:spcBef>
              <a:buClrTx/>
              <a:buSzPct val="100000"/>
              <a:buFontTx/>
              <a:buChar char="–"/>
              <a:defRPr sz="2800" i="0">
                <a:solidFill>
                  <a:srgbClr val="000000"/>
                </a:solidFill>
                <a:uFill>
                  <a:solidFill>
                    <a:srgbClr val="000000"/>
                  </a:solidFill>
                </a:uFill>
                <a:latin typeface="+mj-lt"/>
                <a:ea typeface="+mj-ea"/>
                <a:cs typeface="+mj-cs"/>
                <a:sym typeface="Times New Roman"/>
              </a:defRPr>
            </a:lvl2pPr>
            <a:lvl3pPr marL="1183639" indent="-228600">
              <a:lnSpc>
                <a:spcPct val="100000"/>
              </a:lnSpc>
              <a:spcBef>
                <a:spcPts val="500"/>
              </a:spcBef>
              <a:buClrTx/>
              <a:buFontTx/>
              <a:buChar char="•"/>
              <a:defRPr sz="2400" i="0">
                <a:solidFill>
                  <a:srgbClr val="000000"/>
                </a:solidFill>
                <a:uFill>
                  <a:solidFill>
                    <a:srgbClr val="000000"/>
                  </a:solidFill>
                </a:uFill>
                <a:latin typeface="+mj-lt"/>
                <a:ea typeface="+mj-ea"/>
                <a:cs typeface="+mj-cs"/>
                <a:sym typeface="Times New Roman"/>
              </a:defRPr>
            </a:lvl3pPr>
            <a:lvl4pPr marL="1640839" indent="-228600">
              <a:lnSpc>
                <a:spcPct val="100000"/>
              </a:lnSpc>
              <a:spcBef>
                <a:spcPts val="400"/>
              </a:spcBef>
              <a:buClrTx/>
              <a:buFontTx/>
              <a:buChar char="–"/>
              <a:defRPr sz="2000" i="0">
                <a:solidFill>
                  <a:srgbClr val="000000"/>
                </a:solidFill>
                <a:uFill>
                  <a:solidFill>
                    <a:srgbClr val="000000"/>
                  </a:solidFill>
                </a:uFill>
                <a:latin typeface="+mj-lt"/>
                <a:ea typeface="+mj-ea"/>
                <a:cs typeface="+mj-cs"/>
                <a:sym typeface="Times New Roman"/>
              </a:defRPr>
            </a:lvl4pPr>
            <a:lvl5pPr marL="2098039" indent="-228600">
              <a:lnSpc>
                <a:spcPct val="100000"/>
              </a:lnSpc>
              <a:spcBef>
                <a:spcPts val="400"/>
              </a:spcBef>
              <a:buClrTx/>
              <a:buFontTx/>
              <a:buChar char="»"/>
              <a:defRPr sz="2000" i="0">
                <a:solidFill>
                  <a:srgbClr val="000000"/>
                </a:solidFill>
                <a:uFill>
                  <a:solidFill>
                    <a:srgbClr val="000000"/>
                  </a:solidFill>
                </a:uFill>
                <a:latin typeface="+mj-lt"/>
                <a:ea typeface="+mj-ea"/>
                <a:cs typeface="+mj-cs"/>
                <a:sym typeface="Times New Roman"/>
              </a:defRPr>
            </a:lvl5pPr>
          </a:lstStyle>
          <a:p>
            <a:pPr lvl="0">
              <a:defRPr sz="1800">
                <a:uFillTx/>
              </a:defRPr>
            </a:pPr>
            <a:r>
              <a:rPr sz="3200">
                <a:uFill>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27" name="Shape 27"/>
          <p:cNvSpPr>
            <a:spLocks noGrp="1"/>
          </p:cNvSpPr>
          <p:nvPr>
            <p:ph type="sldNum" sz="quarter" idx="2"/>
          </p:nvPr>
        </p:nvSpPr>
        <p:spPr>
          <a:xfrm>
            <a:off x="7359650" y="6248400"/>
            <a:ext cx="292100" cy="297247"/>
          </a:xfrm>
          <a:prstGeom prst="rect">
            <a:avLst/>
          </a:prstGeom>
        </p:spPr>
        <p:txBody>
          <a:bodyPr lIns="0" tIns="0" rIns="0" bIns="0" anchor="t"/>
          <a:lstStyle>
            <a:lvl1pPr>
              <a:defRPr sz="1400">
                <a:solidFill>
                  <a:srgbClr val="000000"/>
                </a:solidFill>
                <a:uFill>
                  <a:solidFill>
                    <a:srgbClr val="000000"/>
                  </a:solidFill>
                </a:uFill>
                <a:latin typeface="+mj-lt"/>
                <a:ea typeface="+mj-ea"/>
                <a:cs typeface="+mj-cs"/>
                <a:sym typeface="Times New Roman"/>
              </a:defRPr>
            </a:lvl1pPr>
          </a:lstStyle>
          <a:p>
            <a:pPr lvl="0"/>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Default">
    <p:bg>
      <p:bgPr>
        <a:solidFill>
          <a:srgbClr val="D2D1A3"/>
        </a:solidFill>
        <a:effectLst/>
      </p:bgPr>
    </p:bg>
    <p:spTree>
      <p:nvGrpSpPr>
        <p:cNvPr id="1" name=""/>
        <p:cNvGrpSpPr/>
        <p:nvPr/>
      </p:nvGrpSpPr>
      <p:grpSpPr>
        <a:xfrm>
          <a:off x="0" y="0"/>
          <a:ext cx="0" cy="0"/>
          <a:chOff x="0" y="0"/>
          <a:chExt cx="0" cy="0"/>
        </a:xfrm>
      </p:grpSpPr>
      <p:sp>
        <p:nvSpPr>
          <p:cNvPr id="190" name="Shape 190"/>
          <p:cNvSpPr>
            <a:spLocks noGrp="1"/>
          </p:cNvSpPr>
          <p:nvPr>
            <p:ph type="title"/>
          </p:nvPr>
        </p:nvSpPr>
        <p:spPr>
          <a:prstGeom prst="rect">
            <a:avLst/>
          </a:prstGeom>
        </p:spPr>
        <p:txBody>
          <a:bodyPr lIns="45719" tIns="45719" rIns="45719" bIns="45719"/>
          <a:lstStyle>
            <a:lvl1pPr marL="0" marR="0">
              <a:defRPr>
                <a:uFillTx/>
                <a:latin typeface="Calibri"/>
                <a:ea typeface="Calibri"/>
                <a:cs typeface="Calibri"/>
                <a:sym typeface="Calibri"/>
              </a:defRPr>
            </a:lvl1pPr>
          </a:lstStyle>
          <a:p>
            <a:pPr lvl="0">
              <a:defRPr sz="1800"/>
            </a:pPr>
            <a:r>
              <a:rPr sz="4400"/>
              <a:t>Title Text</a:t>
            </a:r>
          </a:p>
        </p:txBody>
      </p:sp>
      <p:sp>
        <p:nvSpPr>
          <p:cNvPr id="191" name="Shape 191"/>
          <p:cNvSpPr>
            <a:spLocks noGrp="1"/>
          </p:cNvSpPr>
          <p:nvPr>
            <p:ph type="body" idx="1"/>
          </p:nvPr>
        </p:nvSpPr>
        <p:spPr>
          <a:prstGeom prst="rect">
            <a:avLst/>
          </a:prstGeom>
        </p:spPr>
        <p:txBody>
          <a:bodyPr lIns="45719" tIns="45719" rIns="45719" bIns="45719"/>
          <a:lstStyle>
            <a:lvl1pPr marL="342900" marR="0">
              <a:lnSpc>
                <a:spcPct val="100000"/>
              </a:lnSpc>
              <a:buClrTx/>
              <a:buSzPct val="100000"/>
              <a:buFont typeface="Arial"/>
              <a:buChar char="»"/>
              <a:defRPr sz="3200" i="0">
                <a:solidFill>
                  <a:srgbClr val="000000"/>
                </a:solidFill>
                <a:uFillTx/>
                <a:latin typeface="Calibri"/>
                <a:ea typeface="Calibri"/>
                <a:cs typeface="Calibri"/>
                <a:sym typeface="Calibri"/>
              </a:defRPr>
            </a:lvl1pPr>
            <a:lvl2pPr marL="783771" marR="0" indent="-326571">
              <a:lnSpc>
                <a:spcPct val="100000"/>
              </a:lnSpc>
              <a:buClrTx/>
              <a:buSzPct val="100000"/>
              <a:buFont typeface="Arial"/>
              <a:buChar char="–"/>
              <a:defRPr sz="3200" i="0">
                <a:solidFill>
                  <a:srgbClr val="000000"/>
                </a:solidFill>
                <a:uFillTx/>
                <a:latin typeface="Calibri"/>
                <a:ea typeface="Calibri"/>
                <a:cs typeface="Calibri"/>
                <a:sym typeface="Calibri"/>
              </a:defRPr>
            </a:lvl2pPr>
            <a:lvl3pPr marL="1219200" marR="0" indent="-304800">
              <a:lnSpc>
                <a:spcPct val="100000"/>
              </a:lnSpc>
              <a:buClrTx/>
              <a:buFont typeface="Arial"/>
              <a:buChar char="•"/>
              <a:defRPr sz="3200" i="0">
                <a:solidFill>
                  <a:srgbClr val="000000"/>
                </a:solidFill>
                <a:uFillTx/>
                <a:latin typeface="Calibri"/>
                <a:ea typeface="Calibri"/>
                <a:cs typeface="Calibri"/>
                <a:sym typeface="Calibri"/>
              </a:defRPr>
            </a:lvl3pPr>
            <a:lvl4pPr marL="1737360" marR="0" indent="-365760">
              <a:lnSpc>
                <a:spcPct val="100000"/>
              </a:lnSpc>
              <a:buClrTx/>
              <a:buFont typeface="Arial"/>
              <a:buChar char="–"/>
              <a:defRPr sz="3200" i="0">
                <a:solidFill>
                  <a:srgbClr val="000000"/>
                </a:solidFill>
                <a:uFillTx/>
                <a:latin typeface="Calibri"/>
                <a:ea typeface="Calibri"/>
                <a:cs typeface="Calibri"/>
                <a:sym typeface="Calibri"/>
              </a:defRPr>
            </a:lvl4pPr>
            <a:lvl5pPr marL="2235200" marR="0" indent="-406400">
              <a:lnSpc>
                <a:spcPct val="100000"/>
              </a:lnSpc>
              <a:buClrTx/>
              <a:buFont typeface="Arial"/>
              <a:buChar char="»"/>
              <a:defRPr sz="3200" i="0">
                <a:solidFill>
                  <a:srgbClr val="000000"/>
                </a:solidFill>
                <a:uFillTx/>
                <a:latin typeface="Calibri"/>
                <a:ea typeface="Calibri"/>
                <a:cs typeface="Calibri"/>
                <a:sym typeface="Calibri"/>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92" name="Shape 192"/>
          <p:cNvSpPr>
            <a:spLocks noGrp="1"/>
          </p:cNvSpPr>
          <p:nvPr>
            <p:ph type="sldNum" sz="quarter" idx="2"/>
          </p:nvPr>
        </p:nvSpPr>
        <p:spPr>
          <a:xfrm>
            <a:off x="6553200" y="6342380"/>
            <a:ext cx="1905000" cy="269240"/>
          </a:xfrm>
          <a:prstGeom prst="rect">
            <a:avLst/>
          </a:prstGeom>
        </p:spPr>
        <p:txBody>
          <a:bodyPr wrap="square" lIns="45719" tIns="45719" rIns="45719" bIns="45719"/>
          <a:lstStyle>
            <a:lvl1pPr algn="r" defTabSz="914400">
              <a:defRPr>
                <a:solidFill>
                  <a:srgbClr val="898989"/>
                </a:solidFill>
                <a:uFillTx/>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Office Theme">
    <p:spTree>
      <p:nvGrpSpPr>
        <p:cNvPr id="1" name=""/>
        <p:cNvGrpSpPr/>
        <p:nvPr/>
      </p:nvGrpSpPr>
      <p:grpSpPr>
        <a:xfrm>
          <a:off x="0" y="0"/>
          <a:ext cx="0" cy="0"/>
          <a:chOff x="0" y="0"/>
          <a:chExt cx="0" cy="0"/>
        </a:xfrm>
      </p:grpSpPr>
      <p:sp>
        <p:nvSpPr>
          <p:cNvPr id="194" name="Shape 194"/>
          <p:cNvSpPr>
            <a:spLocks noGrp="1"/>
          </p:cNvSpPr>
          <p:nvPr>
            <p:ph type="title"/>
          </p:nvPr>
        </p:nvSpPr>
        <p:spPr>
          <a:xfrm>
            <a:off x="457200" y="92074"/>
            <a:ext cx="8229600" cy="1508126"/>
          </a:xfrm>
          <a:prstGeom prst="rect">
            <a:avLst/>
          </a:prstGeom>
        </p:spPr>
        <p:txBody>
          <a:bodyPr lIns="0" tIns="0" rIns="0" bIns="0"/>
          <a:lstStyle>
            <a:lvl1pPr marL="0" marR="40639" indent="40639"/>
          </a:lstStyle>
          <a:p>
            <a:pPr lvl="0">
              <a:defRPr sz="1800">
                <a:uFillTx/>
              </a:defRPr>
            </a:pPr>
            <a:r>
              <a:rPr sz="4400">
                <a:uFill>
                  <a:solidFill/>
                </a:uFill>
              </a:rPr>
              <a:t>Title Text</a:t>
            </a:r>
          </a:p>
        </p:txBody>
      </p:sp>
      <p:sp>
        <p:nvSpPr>
          <p:cNvPr id="195" name="Shape 195"/>
          <p:cNvSpPr>
            <a:spLocks noGrp="1"/>
          </p:cNvSpPr>
          <p:nvPr>
            <p:ph type="body" idx="1"/>
          </p:nvPr>
        </p:nvSpPr>
        <p:spPr>
          <a:prstGeom prst="rect">
            <a:avLst/>
          </a:prstGeom>
        </p:spPr>
        <p:txBody>
          <a:bodyPr/>
          <a:lstStyle>
            <a:lvl1pPr marL="342900" marR="40639" indent="-302259">
              <a:buClrTx/>
              <a:buFontTx/>
              <a:defRPr b="1" i="0"/>
            </a:lvl1pPr>
            <a:lvl2pPr marL="722176" marR="40639" indent="-183696">
              <a:buClrTx/>
              <a:buSzPct val="100000"/>
              <a:buFontTx/>
              <a:buChar char="–"/>
              <a:defRPr b="1" i="0"/>
            </a:lvl2pPr>
            <a:lvl3pPr marR="40639">
              <a:buClrTx/>
              <a:buFontTx/>
              <a:defRPr b="1" i="0"/>
            </a:lvl3pPr>
            <a:lvl4pPr marL="1658618" marR="40639" indent="-205739">
              <a:buClrTx/>
              <a:buFontTx/>
              <a:buChar char="–"/>
              <a:defRPr b="1" i="0"/>
            </a:lvl4pPr>
            <a:lvl5pPr marL="2115818" marR="40639" indent="-205739">
              <a:buClrTx/>
              <a:buFontTx/>
              <a:buChar char="»"/>
              <a:defRPr b="1" i="0"/>
            </a:lvl5pPr>
          </a:lstStyle>
          <a:p>
            <a:pPr lvl="0">
              <a:defRPr b="0">
                <a:solidFill>
                  <a:srgbClr val="000000"/>
                </a:solidFill>
                <a:uFillTx/>
              </a:defRPr>
            </a:pPr>
            <a:r>
              <a:rPr b="1">
                <a:solidFill>
                  <a:srgbClr val="D84800"/>
                </a:solidFill>
                <a:uFill>
                  <a:solidFill>
                    <a:srgbClr val="D84800"/>
                  </a:solidFill>
                </a:uFill>
              </a:rPr>
              <a:t>Body Level One</a:t>
            </a:r>
          </a:p>
          <a:p>
            <a:pPr lvl="1">
              <a:defRPr b="0">
                <a:solidFill>
                  <a:srgbClr val="000000"/>
                </a:solidFill>
                <a:uFillTx/>
              </a:defRPr>
            </a:pPr>
            <a:r>
              <a:rPr b="1">
                <a:solidFill>
                  <a:srgbClr val="D84800"/>
                </a:solidFill>
                <a:uFill>
                  <a:solidFill>
                    <a:srgbClr val="D84800"/>
                  </a:solidFill>
                </a:uFill>
              </a:rPr>
              <a:t>Body Level Two</a:t>
            </a:r>
          </a:p>
          <a:p>
            <a:pPr lvl="2">
              <a:defRPr b="0">
                <a:solidFill>
                  <a:srgbClr val="000000"/>
                </a:solidFill>
                <a:uFillTx/>
              </a:defRPr>
            </a:pPr>
            <a:r>
              <a:rPr b="1">
                <a:solidFill>
                  <a:srgbClr val="D84800"/>
                </a:solidFill>
                <a:uFill>
                  <a:solidFill>
                    <a:srgbClr val="D84800"/>
                  </a:solidFill>
                </a:uFill>
              </a:rPr>
              <a:t>Body Level Three</a:t>
            </a:r>
          </a:p>
          <a:p>
            <a:pPr lvl="3">
              <a:defRPr b="0">
                <a:solidFill>
                  <a:srgbClr val="000000"/>
                </a:solidFill>
                <a:uFillTx/>
              </a:defRPr>
            </a:pPr>
            <a:r>
              <a:rPr b="1">
                <a:solidFill>
                  <a:srgbClr val="D84800"/>
                </a:solidFill>
                <a:uFill>
                  <a:solidFill>
                    <a:srgbClr val="D84800"/>
                  </a:solidFill>
                </a:uFill>
              </a:rPr>
              <a:t>Body Level Four</a:t>
            </a:r>
          </a:p>
          <a:p>
            <a:pPr lvl="4">
              <a:defRPr b="0">
                <a:solidFill>
                  <a:srgbClr val="000000"/>
                </a:solidFill>
                <a:uFillTx/>
              </a:defRPr>
            </a:pPr>
            <a:r>
              <a:rPr b="1">
                <a:solidFill>
                  <a:srgbClr val="D84800"/>
                </a:solidFill>
                <a:uFill>
                  <a:solidFill>
                    <a:srgbClr val="D84800"/>
                  </a:solidFill>
                </a:uFill>
              </a:rPr>
              <a:t>Body Level Five</a:t>
            </a:r>
          </a:p>
        </p:txBody>
      </p:sp>
      <p:sp>
        <p:nvSpPr>
          <p:cNvPr id="196" name="Shape 196"/>
          <p:cNvSpPr>
            <a:spLocks noGrp="1"/>
          </p:cNvSpPr>
          <p:nvPr>
            <p:ph type="sldNum" sz="quarter" idx="2"/>
          </p:nvPr>
        </p:nvSpPr>
        <p:spPr>
          <a:xfrm>
            <a:off x="7478091" y="6401704"/>
            <a:ext cx="283817" cy="274416"/>
          </a:xfrm>
          <a:prstGeom prst="rect">
            <a:avLst/>
          </a:prstGeom>
        </p:spPr>
        <p:txBody>
          <a:bodyPr lIns="0" tIns="0" rIns="0" bIns="0"/>
          <a:lstStyle/>
          <a:p>
            <a:pPr lvl="0"/>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Title and Content">
    <p:bg>
      <p:bgPr>
        <a:gradFill flip="none" rotWithShape="1">
          <a:gsLst>
            <a:gs pos="10000">
              <a:srgbClr val="66D3EE"/>
            </a:gs>
            <a:gs pos="100000">
              <a:srgbClr val="06588E"/>
            </a:gs>
          </a:gsLst>
          <a:lin ang="6120001" scaled="0"/>
        </a:gradFill>
        <a:effectLst/>
      </p:bgPr>
    </p:bg>
    <p:spTree>
      <p:nvGrpSpPr>
        <p:cNvPr id="1" name=""/>
        <p:cNvGrpSpPr/>
        <p:nvPr/>
      </p:nvGrpSpPr>
      <p:grpSpPr>
        <a:xfrm>
          <a:off x="0" y="0"/>
          <a:ext cx="0" cy="0"/>
          <a:chOff x="0" y="0"/>
          <a:chExt cx="0" cy="0"/>
        </a:xfrm>
      </p:grpSpPr>
      <p:grpSp>
        <p:nvGrpSpPr>
          <p:cNvPr id="203" name="Group 203"/>
          <p:cNvGrpSpPr/>
          <p:nvPr/>
        </p:nvGrpSpPr>
        <p:grpSpPr>
          <a:xfrm>
            <a:off x="6670674" y="3894666"/>
            <a:ext cx="2470459" cy="2658536"/>
            <a:chOff x="0" y="0"/>
            <a:chExt cx="2470457" cy="2658535"/>
          </a:xfrm>
        </p:grpSpPr>
        <p:sp>
          <p:nvSpPr>
            <p:cNvPr id="198" name="Shape 198"/>
            <p:cNvSpPr/>
            <p:nvPr/>
          </p:nvSpPr>
          <p:spPr>
            <a:xfrm flipH="1">
              <a:off x="1714194" y="0"/>
              <a:ext cx="756263" cy="756261"/>
            </a:xfrm>
            <a:prstGeom prst="line">
              <a:avLst/>
            </a:prstGeom>
            <a:noFill/>
            <a:ln w="9525" cap="rnd">
              <a:solidFill>
                <a:srgbClr val="FFFFFF"/>
              </a:solidFill>
              <a:prstDash val="solid"/>
              <a:bevel/>
            </a:ln>
            <a:effectLst/>
          </p:spPr>
          <p:txBody>
            <a:bodyPr wrap="square" lIns="45719" tIns="45719" rIns="45719" bIns="45719" numCol="1" anchor="t">
              <a:noAutofit/>
            </a:bodyPr>
            <a:lstStyle/>
            <a:p>
              <a:pPr lvl="0"/>
              <a:endParaRPr/>
            </a:p>
          </p:txBody>
        </p:sp>
        <p:sp>
          <p:nvSpPr>
            <p:cNvPr id="199" name="Shape 199"/>
            <p:cNvSpPr/>
            <p:nvPr/>
          </p:nvSpPr>
          <p:spPr>
            <a:xfrm flipH="1">
              <a:off x="-1" y="188076"/>
              <a:ext cx="2470458" cy="2470460"/>
            </a:xfrm>
            <a:prstGeom prst="line">
              <a:avLst/>
            </a:prstGeom>
            <a:noFill/>
            <a:ln w="9525" cap="rnd">
              <a:solidFill>
                <a:srgbClr val="FFFFFF"/>
              </a:solidFill>
              <a:prstDash val="solid"/>
              <a:bevel/>
            </a:ln>
            <a:effectLst/>
          </p:spPr>
          <p:txBody>
            <a:bodyPr wrap="square" lIns="45719" tIns="45719" rIns="45719" bIns="45719" numCol="1" anchor="t">
              <a:noAutofit/>
            </a:bodyPr>
            <a:lstStyle/>
            <a:p>
              <a:pPr lvl="0"/>
              <a:endParaRPr/>
            </a:p>
          </p:txBody>
        </p:sp>
        <p:sp>
          <p:nvSpPr>
            <p:cNvPr id="200" name="Shape 200"/>
            <p:cNvSpPr/>
            <p:nvPr/>
          </p:nvSpPr>
          <p:spPr>
            <a:xfrm flipH="1">
              <a:off x="899186" y="266555"/>
              <a:ext cx="1571272" cy="1571272"/>
            </a:xfrm>
            <a:prstGeom prst="line">
              <a:avLst/>
            </a:prstGeom>
            <a:noFill/>
            <a:ln w="9525" cap="rnd">
              <a:solidFill>
                <a:srgbClr val="FFFFFF"/>
              </a:solidFill>
              <a:prstDash val="solid"/>
              <a:bevel/>
            </a:ln>
            <a:effectLst/>
          </p:spPr>
          <p:txBody>
            <a:bodyPr wrap="square" lIns="45719" tIns="45719" rIns="45719" bIns="45719" numCol="1" anchor="t">
              <a:noAutofit/>
            </a:bodyPr>
            <a:lstStyle/>
            <a:p>
              <a:pPr lvl="0"/>
              <a:endParaRPr/>
            </a:p>
          </p:txBody>
        </p:sp>
        <p:sp>
          <p:nvSpPr>
            <p:cNvPr id="201" name="Shape 201"/>
            <p:cNvSpPr/>
            <p:nvPr/>
          </p:nvSpPr>
          <p:spPr>
            <a:xfrm flipH="1">
              <a:off x="1024135" y="143932"/>
              <a:ext cx="1441366" cy="1441371"/>
            </a:xfrm>
            <a:prstGeom prst="line">
              <a:avLst/>
            </a:prstGeom>
            <a:noFill/>
            <a:ln w="28575" cap="rnd">
              <a:solidFill>
                <a:srgbClr val="FFFFFF"/>
              </a:solidFill>
              <a:prstDash val="solid"/>
              <a:bevel/>
            </a:ln>
            <a:effectLst/>
          </p:spPr>
          <p:txBody>
            <a:bodyPr wrap="square" lIns="45719" tIns="45719" rIns="45719" bIns="45719" numCol="1" anchor="t">
              <a:noAutofit/>
            </a:bodyPr>
            <a:lstStyle/>
            <a:p>
              <a:pPr lvl="0"/>
              <a:endParaRPr/>
            </a:p>
          </p:txBody>
        </p:sp>
        <p:sp>
          <p:nvSpPr>
            <p:cNvPr id="202" name="Shape 202"/>
            <p:cNvSpPr/>
            <p:nvPr/>
          </p:nvSpPr>
          <p:spPr>
            <a:xfrm flipH="1">
              <a:off x="1418267" y="601198"/>
              <a:ext cx="1047234" cy="1047234"/>
            </a:xfrm>
            <a:prstGeom prst="line">
              <a:avLst/>
            </a:prstGeom>
            <a:noFill/>
            <a:ln w="28575" cap="rnd">
              <a:solidFill>
                <a:srgbClr val="FFFFFF"/>
              </a:solidFill>
              <a:prstDash val="solid"/>
              <a:bevel/>
            </a:ln>
            <a:effectLst/>
          </p:spPr>
          <p:txBody>
            <a:bodyPr wrap="square" lIns="45719" tIns="45719" rIns="45719" bIns="45719" numCol="1" anchor="t">
              <a:noAutofit/>
            </a:bodyPr>
            <a:lstStyle/>
            <a:p>
              <a:pPr lvl="0"/>
              <a:endParaRPr/>
            </a:p>
          </p:txBody>
        </p:sp>
      </p:grpSp>
      <p:sp>
        <p:nvSpPr>
          <p:cNvPr id="204" name="Shape 204"/>
          <p:cNvSpPr>
            <a:spLocks noGrp="1"/>
          </p:cNvSpPr>
          <p:nvPr>
            <p:ph type="title"/>
          </p:nvPr>
        </p:nvSpPr>
        <p:spPr>
          <a:xfrm>
            <a:off x="533400" y="4376797"/>
            <a:ext cx="6554869" cy="1762006"/>
          </a:xfrm>
          <a:prstGeom prst="rect">
            <a:avLst/>
          </a:prstGeom>
        </p:spPr>
        <p:txBody>
          <a:bodyPr lIns="0" tIns="0" rIns="0" bIns="0">
            <a:normAutofit/>
          </a:bodyPr>
          <a:lstStyle>
            <a:lvl1pPr marL="0" marR="0" algn="l" defTabSz="457200">
              <a:defRPr sz="3200" cap="all">
                <a:solidFill>
                  <a:srgbClr val="FFFFFF"/>
                </a:solidFill>
                <a:uFillTx/>
                <a:latin typeface="Century Gothic"/>
                <a:ea typeface="Century Gothic"/>
                <a:cs typeface="Century Gothic"/>
                <a:sym typeface="Century Gothic"/>
              </a:defRPr>
            </a:lvl1pPr>
          </a:lstStyle>
          <a:p>
            <a:pPr lvl="0">
              <a:defRPr sz="1800" cap="none">
                <a:solidFill>
                  <a:srgbClr val="000000"/>
                </a:solidFill>
              </a:defRPr>
            </a:pPr>
            <a:r>
              <a:rPr sz="3200" cap="all">
                <a:solidFill>
                  <a:srgbClr val="FFFFFF"/>
                </a:solidFill>
              </a:rPr>
              <a:t>Title Text</a:t>
            </a:r>
          </a:p>
        </p:txBody>
      </p:sp>
      <p:sp>
        <p:nvSpPr>
          <p:cNvPr id="205" name="Shape 205"/>
          <p:cNvSpPr>
            <a:spLocks noGrp="1"/>
          </p:cNvSpPr>
          <p:nvPr>
            <p:ph type="body" idx="1"/>
          </p:nvPr>
        </p:nvSpPr>
        <p:spPr>
          <a:xfrm>
            <a:off x="533400" y="457670"/>
            <a:ext cx="6554869" cy="3919129"/>
          </a:xfrm>
          <a:prstGeom prst="rect">
            <a:avLst/>
          </a:prstGeom>
        </p:spPr>
        <p:txBody>
          <a:bodyPr anchor="ctr">
            <a:normAutofit/>
          </a:bodyPr>
          <a:lstStyle>
            <a:lvl1pPr marL="285750" marR="0" indent="-285750" defTabSz="457200">
              <a:lnSpc>
                <a:spcPct val="100000"/>
              </a:lnSpc>
              <a:spcBef>
                <a:spcPts val="600"/>
              </a:spcBef>
              <a:buClr>
                <a:srgbClr val="FFFFFF"/>
              </a:buClr>
              <a:buSzPct val="80000"/>
              <a:buFont typeface="Wingdings 3"/>
              <a:buChar char=""/>
              <a:defRPr sz="2000" i="0">
                <a:solidFill>
                  <a:srgbClr val="0F496F"/>
                </a:solidFill>
                <a:uFillTx/>
                <a:latin typeface="Century Gothic"/>
                <a:ea typeface="Century Gothic"/>
                <a:cs typeface="Century Gothic"/>
                <a:sym typeface="Century Gothic"/>
              </a:defRPr>
            </a:lvl1pPr>
            <a:lvl2pPr marL="774700" marR="0" indent="-317500" defTabSz="457200">
              <a:lnSpc>
                <a:spcPct val="100000"/>
              </a:lnSpc>
              <a:spcBef>
                <a:spcPts val="600"/>
              </a:spcBef>
              <a:buClr>
                <a:srgbClr val="FFFFFF"/>
              </a:buClr>
              <a:buSzPct val="80000"/>
              <a:buFont typeface="Wingdings 3"/>
              <a:buChar char=""/>
              <a:defRPr sz="2000" i="0">
                <a:solidFill>
                  <a:srgbClr val="0F496F"/>
                </a:solidFill>
                <a:uFillTx/>
                <a:latin typeface="Century Gothic"/>
                <a:ea typeface="Century Gothic"/>
                <a:cs typeface="Century Gothic"/>
                <a:sym typeface="Century Gothic"/>
              </a:defRPr>
            </a:lvl2pPr>
            <a:lvl3pPr marL="1271587" marR="0" indent="-357187" defTabSz="457200">
              <a:lnSpc>
                <a:spcPct val="100000"/>
              </a:lnSpc>
              <a:spcBef>
                <a:spcPts val="600"/>
              </a:spcBef>
              <a:buClr>
                <a:srgbClr val="FFFFFF"/>
              </a:buClr>
              <a:buSzPct val="80000"/>
              <a:buFont typeface="Wingdings 3"/>
              <a:buChar char=""/>
              <a:defRPr sz="2000" i="0">
                <a:solidFill>
                  <a:srgbClr val="0F496F"/>
                </a:solidFill>
                <a:uFillTx/>
                <a:latin typeface="Century Gothic"/>
                <a:ea typeface="Century Gothic"/>
                <a:cs typeface="Century Gothic"/>
                <a:sym typeface="Century Gothic"/>
              </a:defRPr>
            </a:lvl3pPr>
            <a:lvl4pPr marL="1616527" marR="0" indent="-244927" defTabSz="457200">
              <a:lnSpc>
                <a:spcPct val="100000"/>
              </a:lnSpc>
              <a:spcBef>
                <a:spcPts val="600"/>
              </a:spcBef>
              <a:buClr>
                <a:srgbClr val="FFFFFF"/>
              </a:buClr>
              <a:buSzPct val="80000"/>
              <a:buFont typeface="Wingdings 3"/>
              <a:buChar char=""/>
              <a:defRPr sz="2000" i="0">
                <a:solidFill>
                  <a:srgbClr val="0F496F"/>
                </a:solidFill>
                <a:uFillTx/>
                <a:latin typeface="Century Gothic"/>
                <a:ea typeface="Century Gothic"/>
                <a:cs typeface="Century Gothic"/>
                <a:sym typeface="Century Gothic"/>
              </a:defRPr>
            </a:lvl4pPr>
            <a:lvl5pPr marL="2073728" marR="0" indent="-244928" defTabSz="457200">
              <a:lnSpc>
                <a:spcPct val="100000"/>
              </a:lnSpc>
              <a:spcBef>
                <a:spcPts val="600"/>
              </a:spcBef>
              <a:buClr>
                <a:srgbClr val="FFFFFF"/>
              </a:buClr>
              <a:buSzPct val="80000"/>
              <a:buFont typeface="Wingdings 3"/>
              <a:buChar char=""/>
              <a:defRPr sz="2000" i="0">
                <a:solidFill>
                  <a:srgbClr val="0F496F"/>
                </a:solidFill>
                <a:uFillTx/>
                <a:latin typeface="Century Gothic"/>
                <a:ea typeface="Century Gothic"/>
                <a:cs typeface="Century Gothic"/>
                <a:sym typeface="Century Gothic"/>
              </a:defRPr>
            </a:lvl5pPr>
          </a:lstStyle>
          <a:p>
            <a:pPr lvl="0">
              <a:defRPr sz="1800">
                <a:solidFill>
                  <a:srgbClr val="000000"/>
                </a:solidFill>
              </a:defRPr>
            </a:pPr>
            <a:r>
              <a:rPr sz="2000">
                <a:solidFill>
                  <a:srgbClr val="0F496F"/>
                </a:solidFill>
              </a:rPr>
              <a:t>Body Level One</a:t>
            </a:r>
          </a:p>
          <a:p>
            <a:pPr lvl="1">
              <a:defRPr sz="1800">
                <a:solidFill>
                  <a:srgbClr val="000000"/>
                </a:solidFill>
              </a:defRPr>
            </a:pPr>
            <a:r>
              <a:rPr sz="2000">
                <a:solidFill>
                  <a:srgbClr val="0F496F"/>
                </a:solidFill>
              </a:rPr>
              <a:t>Body Level Two</a:t>
            </a:r>
          </a:p>
          <a:p>
            <a:pPr lvl="2">
              <a:defRPr sz="1800">
                <a:solidFill>
                  <a:srgbClr val="000000"/>
                </a:solidFill>
              </a:defRPr>
            </a:pPr>
            <a:r>
              <a:rPr sz="2000">
                <a:solidFill>
                  <a:srgbClr val="0F496F"/>
                </a:solidFill>
              </a:rPr>
              <a:t>Body Level Three</a:t>
            </a:r>
          </a:p>
          <a:p>
            <a:pPr lvl="3">
              <a:defRPr sz="1800">
                <a:solidFill>
                  <a:srgbClr val="000000"/>
                </a:solidFill>
              </a:defRPr>
            </a:pPr>
            <a:r>
              <a:rPr sz="2000">
                <a:solidFill>
                  <a:srgbClr val="0F496F"/>
                </a:solidFill>
              </a:rPr>
              <a:t>Body Level Four</a:t>
            </a:r>
          </a:p>
          <a:p>
            <a:pPr lvl="4">
              <a:defRPr sz="1800">
                <a:solidFill>
                  <a:srgbClr val="000000"/>
                </a:solidFill>
              </a:defRPr>
            </a:pPr>
            <a:r>
              <a:rPr sz="2000">
                <a:solidFill>
                  <a:srgbClr val="0F496F"/>
                </a:solidFill>
              </a:rPr>
              <a:t>Body Level Five</a:t>
            </a:r>
          </a:p>
        </p:txBody>
      </p:sp>
      <p:sp>
        <p:nvSpPr>
          <p:cNvPr id="206" name="Shape 206"/>
          <p:cNvSpPr>
            <a:spLocks noGrp="1"/>
          </p:cNvSpPr>
          <p:nvPr>
            <p:ph type="sldNum" sz="quarter" idx="2"/>
          </p:nvPr>
        </p:nvSpPr>
        <p:spPr>
          <a:xfrm>
            <a:off x="7774426" y="5816603"/>
            <a:ext cx="856909" cy="431801"/>
          </a:xfrm>
          <a:prstGeom prst="rect">
            <a:avLst/>
          </a:prstGeom>
        </p:spPr>
        <p:txBody>
          <a:bodyPr wrap="square" lIns="0" tIns="0" rIns="0" bIns="0" anchor="b"/>
          <a:lstStyle>
            <a:lvl1pPr algn="r" defTabSz="457200">
              <a:defRPr sz="2800">
                <a:solidFill>
                  <a:srgbClr val="0A314A"/>
                </a:solidFill>
                <a:uFillTx/>
                <a:latin typeface="Century Gothic"/>
                <a:ea typeface="Century Gothic"/>
                <a:cs typeface="Century Gothic"/>
                <a:sym typeface="Century Gothic"/>
              </a:defRPr>
            </a:lvl1pPr>
          </a:lstStyle>
          <a:p>
            <a:pPr lvl="0"/>
            <a:fld id="{86CB4B4D-7CA3-9044-876B-883B54F8677D}" type="slidenum">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Default">
    <p:bg>
      <p:bgPr>
        <a:solidFill>
          <a:srgbClr val="EEECE1"/>
        </a:solidFill>
        <a:effectLst/>
      </p:bgPr>
    </p:bg>
    <p:spTree>
      <p:nvGrpSpPr>
        <p:cNvPr id="1" name=""/>
        <p:cNvGrpSpPr/>
        <p:nvPr/>
      </p:nvGrpSpPr>
      <p:grpSpPr>
        <a:xfrm>
          <a:off x="0" y="0"/>
          <a:ext cx="0" cy="0"/>
          <a:chOff x="0" y="0"/>
          <a:chExt cx="0" cy="0"/>
        </a:xfrm>
      </p:grpSpPr>
      <p:sp>
        <p:nvSpPr>
          <p:cNvPr id="208" name="Shape 208"/>
          <p:cNvSpPr>
            <a:spLocks noGrp="1"/>
          </p:cNvSpPr>
          <p:nvPr>
            <p:ph type="sldNum" sz="quarter" idx="2"/>
          </p:nvPr>
        </p:nvSpPr>
        <p:spPr>
          <a:xfrm>
            <a:off x="6553200" y="6450011"/>
            <a:ext cx="2133600" cy="177801"/>
          </a:xfrm>
          <a:prstGeom prst="rect">
            <a:avLst/>
          </a:prstGeom>
        </p:spPr>
        <p:txBody>
          <a:bodyPr wrap="square" lIns="0" tIns="0" rIns="0" bIns="0"/>
          <a:lstStyle>
            <a:lvl1pPr algn="r" defTabSz="914400">
              <a:defRPr>
                <a:solidFill>
                  <a:srgbClr val="898989"/>
                </a:solidFill>
                <a:uFill>
                  <a:solidFill>
                    <a:srgbClr val="898989"/>
                  </a:solidFill>
                </a:uFill>
                <a:latin typeface="Trebuchet MS"/>
                <a:ea typeface="Trebuchet MS"/>
                <a:cs typeface="Trebuchet MS"/>
                <a:sym typeface="Trebuchet MS"/>
              </a:defRPr>
            </a:lvl1pPr>
          </a:lstStyle>
          <a:p>
            <a:pPr lvl="0"/>
            <a:fld id="{86CB4B4D-7CA3-9044-876B-883B54F8677D}" type="slidenum">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Office Theme">
    <p:spTree>
      <p:nvGrpSpPr>
        <p:cNvPr id="1" name=""/>
        <p:cNvGrpSpPr/>
        <p:nvPr/>
      </p:nvGrpSpPr>
      <p:grpSpPr>
        <a:xfrm>
          <a:off x="0" y="0"/>
          <a:ext cx="0" cy="0"/>
          <a:chOff x="0" y="0"/>
          <a:chExt cx="0" cy="0"/>
        </a:xfrm>
      </p:grpSpPr>
      <p:sp>
        <p:nvSpPr>
          <p:cNvPr id="210" name="Shape 210"/>
          <p:cNvSpPr>
            <a:spLocks noGrp="1"/>
          </p:cNvSpPr>
          <p:nvPr>
            <p:ph type="title"/>
          </p:nvPr>
        </p:nvSpPr>
        <p:spPr>
          <a:xfrm>
            <a:off x="457200" y="92074"/>
            <a:ext cx="8229600" cy="1508126"/>
          </a:xfrm>
          <a:prstGeom prst="rect">
            <a:avLst/>
          </a:prstGeom>
        </p:spPr>
        <p:txBody>
          <a:bodyPr lIns="0" tIns="0" rIns="0" bIns="0"/>
          <a:lstStyle>
            <a:lvl1pPr marL="0" marR="40639" indent="40639">
              <a:defRPr sz="4000" u="sng">
                <a:solidFill>
                  <a:srgbClr val="5C5637"/>
                </a:solidFill>
                <a:uFill>
                  <a:solidFill>
                    <a:srgbClr val="5C5637"/>
                  </a:solidFill>
                </a:uFill>
                <a:latin typeface="Calibri"/>
                <a:ea typeface="Calibri"/>
                <a:cs typeface="Calibri"/>
                <a:sym typeface="Calibri"/>
              </a:defRPr>
            </a:lvl1pPr>
          </a:lstStyle>
          <a:p>
            <a:pPr lvl="0">
              <a:defRPr sz="1800" u="none">
                <a:solidFill>
                  <a:srgbClr val="000000"/>
                </a:solidFill>
                <a:uFillTx/>
              </a:defRPr>
            </a:pPr>
            <a:r>
              <a:rPr sz="4000" u="sng">
                <a:solidFill>
                  <a:srgbClr val="5C5637"/>
                </a:solidFill>
                <a:uFill>
                  <a:solidFill>
                    <a:srgbClr val="5C5637"/>
                  </a:solidFill>
                </a:uFill>
              </a:rPr>
              <a:t>Title Text</a:t>
            </a:r>
          </a:p>
        </p:txBody>
      </p:sp>
      <p:sp>
        <p:nvSpPr>
          <p:cNvPr id="211" name="Shape 211"/>
          <p:cNvSpPr>
            <a:spLocks noGrp="1"/>
          </p:cNvSpPr>
          <p:nvPr>
            <p:ph type="body" idx="1"/>
          </p:nvPr>
        </p:nvSpPr>
        <p:spPr>
          <a:prstGeom prst="rect">
            <a:avLst/>
          </a:prstGeom>
        </p:spPr>
        <p:txBody>
          <a:bodyPr/>
          <a:lstStyle>
            <a:lvl1pPr marR="40639">
              <a:lnSpc>
                <a:spcPct val="100000"/>
              </a:lnSpc>
              <a:buClr>
                <a:srgbClr val="000000"/>
              </a:buClr>
              <a:buSzPct val="100000"/>
              <a:buFont typeface="Arial"/>
              <a:buChar char="•"/>
              <a:defRPr sz="3200" i="0">
                <a:solidFill>
                  <a:srgbClr val="000000"/>
                </a:solidFill>
                <a:uFill>
                  <a:solidFill>
                    <a:srgbClr val="000000"/>
                  </a:solidFill>
                </a:uFill>
                <a:latin typeface="Calibri"/>
                <a:ea typeface="Calibri"/>
                <a:cs typeface="Calibri"/>
                <a:sym typeface="Calibri"/>
              </a:defRPr>
            </a:lvl1pPr>
            <a:lvl2pPr marL="824411" marR="40639" indent="-326571">
              <a:lnSpc>
                <a:spcPct val="100000"/>
              </a:lnSpc>
              <a:buClr>
                <a:srgbClr val="000000"/>
              </a:buClr>
              <a:buSzPct val="100000"/>
              <a:buFont typeface="Arial"/>
              <a:buChar char="–"/>
              <a:defRPr sz="3200" i="0">
                <a:solidFill>
                  <a:srgbClr val="000000"/>
                </a:solidFill>
                <a:uFill>
                  <a:solidFill>
                    <a:srgbClr val="000000"/>
                  </a:solidFill>
                </a:uFill>
                <a:latin typeface="Calibri"/>
                <a:ea typeface="Calibri"/>
                <a:cs typeface="Calibri"/>
                <a:sym typeface="Calibri"/>
              </a:defRPr>
            </a:lvl2pPr>
            <a:lvl3pPr marL="1259838" marR="40639" indent="-304800">
              <a:lnSpc>
                <a:spcPct val="100000"/>
              </a:lnSpc>
              <a:buClr>
                <a:srgbClr val="000000"/>
              </a:buClr>
              <a:buFont typeface="Arial"/>
              <a:buChar char="•"/>
              <a:defRPr sz="3200" i="0">
                <a:solidFill>
                  <a:srgbClr val="000000"/>
                </a:solidFill>
                <a:uFill>
                  <a:solidFill>
                    <a:srgbClr val="000000"/>
                  </a:solidFill>
                </a:uFill>
                <a:latin typeface="Calibri"/>
                <a:ea typeface="Calibri"/>
                <a:cs typeface="Calibri"/>
                <a:sym typeface="Calibri"/>
              </a:defRPr>
            </a:lvl3pPr>
            <a:lvl4pPr marL="1777999" marR="40639" indent="-365760">
              <a:lnSpc>
                <a:spcPct val="100000"/>
              </a:lnSpc>
              <a:buClr>
                <a:srgbClr val="000000"/>
              </a:buClr>
              <a:buFont typeface="Arial"/>
              <a:buChar char="–"/>
              <a:defRPr sz="3200" i="0">
                <a:solidFill>
                  <a:srgbClr val="000000"/>
                </a:solidFill>
                <a:uFill>
                  <a:solidFill>
                    <a:srgbClr val="000000"/>
                  </a:solidFill>
                </a:uFill>
                <a:latin typeface="Calibri"/>
                <a:ea typeface="Calibri"/>
                <a:cs typeface="Calibri"/>
                <a:sym typeface="Calibri"/>
              </a:defRPr>
            </a:lvl4pPr>
            <a:lvl5pPr marL="2235199" marR="40639" indent="-365760">
              <a:lnSpc>
                <a:spcPct val="100000"/>
              </a:lnSpc>
              <a:buClr>
                <a:srgbClr val="000000"/>
              </a:buClr>
              <a:buFont typeface="Arial"/>
              <a:buChar char="»"/>
              <a:defRPr sz="3200" i="0">
                <a:solidFill>
                  <a:srgbClr val="000000"/>
                </a:solidFill>
                <a:uFill>
                  <a:solidFill>
                    <a:srgbClr val="000000"/>
                  </a:solidFill>
                </a:uFill>
                <a:latin typeface="Calibri"/>
                <a:ea typeface="Calibri"/>
                <a:cs typeface="Calibri"/>
                <a:sym typeface="Calibri"/>
              </a:defRPr>
            </a:lvl5pPr>
          </a:lstStyle>
          <a:p>
            <a:pPr lvl="0">
              <a:defRPr sz="1800">
                <a:uFillTx/>
              </a:defRPr>
            </a:pPr>
            <a:r>
              <a:rPr sz="3200">
                <a:uFill>
                  <a:solidFill/>
                </a:uFill>
              </a:rPr>
              <a:t>Body Level One</a:t>
            </a:r>
          </a:p>
          <a:p>
            <a:pPr lvl="1">
              <a:defRPr sz="1800">
                <a:uFillTx/>
              </a:defRPr>
            </a:pPr>
            <a:r>
              <a:rPr sz="3200">
                <a:uFill>
                  <a:solidFill/>
                </a:uFill>
              </a:rPr>
              <a:t>Body Level Two</a:t>
            </a:r>
          </a:p>
          <a:p>
            <a:pPr lvl="2">
              <a:defRPr sz="1800">
                <a:uFillTx/>
              </a:defRPr>
            </a:pPr>
            <a:r>
              <a:rPr sz="3200">
                <a:uFill>
                  <a:solidFill/>
                </a:uFill>
              </a:rPr>
              <a:t>Body Level Three</a:t>
            </a:r>
          </a:p>
          <a:p>
            <a:pPr lvl="3">
              <a:defRPr sz="1800">
                <a:uFillTx/>
              </a:defRPr>
            </a:pPr>
            <a:r>
              <a:rPr sz="3200">
                <a:uFill>
                  <a:solidFill/>
                </a:uFill>
              </a:rPr>
              <a:t>Body Level Four</a:t>
            </a:r>
          </a:p>
          <a:p>
            <a:pPr lvl="4">
              <a:defRPr sz="1800">
                <a:uFillTx/>
              </a:defRPr>
            </a:pPr>
            <a:r>
              <a:rPr sz="3200">
                <a:uFill>
                  <a:solidFill/>
                </a:uFill>
              </a:rPr>
              <a:t>Body Level Five</a:t>
            </a:r>
          </a:p>
        </p:txBody>
      </p:sp>
      <p:sp>
        <p:nvSpPr>
          <p:cNvPr id="212" name="Shape 212"/>
          <p:cNvSpPr>
            <a:spLocks noGrp="1"/>
          </p:cNvSpPr>
          <p:nvPr>
            <p:ph type="sldNum" sz="quarter" idx="2"/>
          </p:nvPr>
        </p:nvSpPr>
        <p:spPr>
          <a:xfrm>
            <a:off x="7478090" y="6401701"/>
            <a:ext cx="283816" cy="274416"/>
          </a:xfrm>
          <a:prstGeom prst="rect">
            <a:avLst/>
          </a:prstGeom>
        </p:spPr>
        <p:txBody>
          <a:bodyPr lIns="0" tIns="0" rIns="0" bIns="0"/>
          <a:lstStyle/>
          <a:p>
            <a:pPr lvl="0"/>
            <a:fld id="{86CB4B4D-7CA3-9044-876B-883B54F8677D}" type="slidenum">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Office Theme">
    <p:spTree>
      <p:nvGrpSpPr>
        <p:cNvPr id="1" name=""/>
        <p:cNvGrpSpPr/>
        <p:nvPr/>
      </p:nvGrpSpPr>
      <p:grpSpPr>
        <a:xfrm>
          <a:off x="0" y="0"/>
          <a:ext cx="0" cy="0"/>
          <a:chOff x="0" y="0"/>
          <a:chExt cx="0" cy="0"/>
        </a:xfrm>
      </p:grpSpPr>
      <p:sp>
        <p:nvSpPr>
          <p:cNvPr id="214" name="Shape 214"/>
          <p:cNvSpPr>
            <a:spLocks noGrp="1"/>
          </p:cNvSpPr>
          <p:nvPr>
            <p:ph type="title"/>
          </p:nvPr>
        </p:nvSpPr>
        <p:spPr>
          <a:xfrm>
            <a:off x="457200" y="92074"/>
            <a:ext cx="8229600" cy="1508126"/>
          </a:xfrm>
          <a:prstGeom prst="rect">
            <a:avLst/>
          </a:prstGeom>
        </p:spPr>
        <p:txBody>
          <a:bodyPr lIns="0" tIns="0" rIns="0" bIns="0"/>
          <a:lstStyle>
            <a:lvl1pPr marL="0" marR="40639" indent="40639"/>
          </a:lstStyle>
          <a:p>
            <a:pPr lvl="0">
              <a:defRPr sz="1800">
                <a:uFillTx/>
              </a:defRPr>
            </a:pPr>
            <a:r>
              <a:rPr sz="4400">
                <a:uFill>
                  <a:solidFill/>
                </a:uFill>
              </a:rPr>
              <a:t>Title Text</a:t>
            </a:r>
          </a:p>
        </p:txBody>
      </p:sp>
      <p:sp>
        <p:nvSpPr>
          <p:cNvPr id="215" name="Shape 215"/>
          <p:cNvSpPr>
            <a:spLocks noGrp="1"/>
          </p:cNvSpPr>
          <p:nvPr>
            <p:ph type="body" idx="1"/>
          </p:nvPr>
        </p:nvSpPr>
        <p:spPr>
          <a:prstGeom prst="rect">
            <a:avLst/>
          </a:prstGeom>
        </p:spPr>
        <p:txBody>
          <a:bodyPr/>
          <a:lstStyle>
            <a:lvl1pPr marL="342900" marR="40639" indent="-302259">
              <a:buClrTx/>
              <a:buFontTx/>
              <a:defRPr b="1" i="0"/>
            </a:lvl1pPr>
            <a:lvl2pPr marL="722176" marR="40639" indent="-183696">
              <a:buClrTx/>
              <a:buSzPct val="100000"/>
              <a:buFontTx/>
              <a:buChar char="–"/>
              <a:defRPr b="1" i="0"/>
            </a:lvl2pPr>
            <a:lvl3pPr marR="40639">
              <a:buClrTx/>
              <a:buFontTx/>
              <a:defRPr b="1" i="0"/>
            </a:lvl3pPr>
            <a:lvl4pPr marL="1658618" marR="40639" indent="-205739">
              <a:buClrTx/>
              <a:buFontTx/>
              <a:buChar char="–"/>
              <a:defRPr b="1" i="0"/>
            </a:lvl4pPr>
            <a:lvl5pPr marL="2115818" marR="40639" indent="-205739">
              <a:buClrTx/>
              <a:buFontTx/>
              <a:buChar char="»"/>
              <a:defRPr b="1" i="0"/>
            </a:lvl5pPr>
          </a:lstStyle>
          <a:p>
            <a:pPr lvl="0">
              <a:defRPr b="0">
                <a:solidFill>
                  <a:srgbClr val="000000"/>
                </a:solidFill>
                <a:uFillTx/>
              </a:defRPr>
            </a:pPr>
            <a:r>
              <a:rPr b="1">
                <a:solidFill>
                  <a:srgbClr val="D84800"/>
                </a:solidFill>
                <a:uFill>
                  <a:solidFill>
                    <a:srgbClr val="D84800"/>
                  </a:solidFill>
                </a:uFill>
              </a:rPr>
              <a:t>Body Level One</a:t>
            </a:r>
          </a:p>
          <a:p>
            <a:pPr lvl="1">
              <a:defRPr b="0">
                <a:solidFill>
                  <a:srgbClr val="000000"/>
                </a:solidFill>
                <a:uFillTx/>
              </a:defRPr>
            </a:pPr>
            <a:r>
              <a:rPr b="1">
                <a:solidFill>
                  <a:srgbClr val="D84800"/>
                </a:solidFill>
                <a:uFill>
                  <a:solidFill>
                    <a:srgbClr val="D84800"/>
                  </a:solidFill>
                </a:uFill>
              </a:rPr>
              <a:t>Body Level Two</a:t>
            </a:r>
          </a:p>
          <a:p>
            <a:pPr lvl="2">
              <a:defRPr b="0">
                <a:solidFill>
                  <a:srgbClr val="000000"/>
                </a:solidFill>
                <a:uFillTx/>
              </a:defRPr>
            </a:pPr>
            <a:r>
              <a:rPr b="1">
                <a:solidFill>
                  <a:srgbClr val="D84800"/>
                </a:solidFill>
                <a:uFill>
                  <a:solidFill>
                    <a:srgbClr val="D84800"/>
                  </a:solidFill>
                </a:uFill>
              </a:rPr>
              <a:t>Body Level Three</a:t>
            </a:r>
          </a:p>
          <a:p>
            <a:pPr lvl="3">
              <a:defRPr b="0">
                <a:solidFill>
                  <a:srgbClr val="000000"/>
                </a:solidFill>
                <a:uFillTx/>
              </a:defRPr>
            </a:pPr>
            <a:r>
              <a:rPr b="1">
                <a:solidFill>
                  <a:srgbClr val="D84800"/>
                </a:solidFill>
                <a:uFill>
                  <a:solidFill>
                    <a:srgbClr val="D84800"/>
                  </a:solidFill>
                </a:uFill>
              </a:rPr>
              <a:t>Body Level Four</a:t>
            </a:r>
          </a:p>
          <a:p>
            <a:pPr lvl="4">
              <a:defRPr b="0">
                <a:solidFill>
                  <a:srgbClr val="000000"/>
                </a:solidFill>
                <a:uFillTx/>
              </a:defRPr>
            </a:pPr>
            <a:r>
              <a:rPr b="1">
                <a:solidFill>
                  <a:srgbClr val="D84800"/>
                </a:solidFill>
                <a:uFill>
                  <a:solidFill>
                    <a:srgbClr val="D84800"/>
                  </a:solidFill>
                </a:uFill>
              </a:rPr>
              <a:t>Body Level Five</a:t>
            </a:r>
          </a:p>
        </p:txBody>
      </p:sp>
      <p:sp>
        <p:nvSpPr>
          <p:cNvPr id="216" name="Shape 216"/>
          <p:cNvSpPr>
            <a:spLocks noGrp="1"/>
          </p:cNvSpPr>
          <p:nvPr>
            <p:ph type="sldNum" sz="quarter" idx="2"/>
          </p:nvPr>
        </p:nvSpPr>
        <p:spPr>
          <a:xfrm>
            <a:off x="7478091" y="6401704"/>
            <a:ext cx="283817" cy="274416"/>
          </a:xfrm>
          <a:prstGeom prst="rect">
            <a:avLst/>
          </a:prstGeom>
        </p:spPr>
        <p:txBody>
          <a:bodyPr lIns="0" tIns="0" rIns="0" bIns="0"/>
          <a:lstStyle/>
          <a:p>
            <a:pPr lvl="0"/>
            <a:fld id="{86CB4B4D-7CA3-9044-876B-883B54F8677D}" type="slidenum">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218" name="Shape 218"/>
          <p:cNvSpPr>
            <a:spLocks noGrp="1"/>
          </p:cNvSpPr>
          <p:nvPr>
            <p:ph type="sldNum" sz="quarter" idx="2"/>
          </p:nvPr>
        </p:nvSpPr>
        <p:spPr>
          <a:xfrm>
            <a:off x="6553200" y="6416992"/>
            <a:ext cx="2133600" cy="243841"/>
          </a:xfrm>
          <a:prstGeom prst="rect">
            <a:avLst/>
          </a:prstGeom>
        </p:spPr>
        <p:txBody>
          <a:bodyPr wrap="square" lIns="45719" tIns="45719" rIns="45719" bIns="45719"/>
          <a:lstStyle>
            <a:lvl1pPr algn="r" defTabSz="914400">
              <a:defRPr sz="1100">
                <a:solidFill>
                  <a:srgbClr val="898989"/>
                </a:solidFill>
                <a:uFillTx/>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Default">
    <p:bg>
      <p:bgPr>
        <a:solidFill>
          <a:srgbClr val="C4BD97">
            <a:alpha val="47058"/>
          </a:srgbClr>
        </a:solidFill>
        <a:effectLst/>
      </p:bgPr>
    </p:bg>
    <p:spTree>
      <p:nvGrpSpPr>
        <p:cNvPr id="1" name=""/>
        <p:cNvGrpSpPr/>
        <p:nvPr/>
      </p:nvGrpSpPr>
      <p:grpSpPr>
        <a:xfrm>
          <a:off x="0" y="0"/>
          <a:ext cx="0" cy="0"/>
          <a:chOff x="0" y="0"/>
          <a:chExt cx="0" cy="0"/>
        </a:xfrm>
      </p:grpSpPr>
      <p:sp>
        <p:nvSpPr>
          <p:cNvPr id="220" name="Shape 220"/>
          <p:cNvSpPr>
            <a:spLocks noGrp="1"/>
          </p:cNvSpPr>
          <p:nvPr>
            <p:ph type="title"/>
          </p:nvPr>
        </p:nvSpPr>
        <p:spPr>
          <a:xfrm>
            <a:off x="457200" y="92074"/>
            <a:ext cx="8229600" cy="1508126"/>
          </a:xfrm>
          <a:prstGeom prst="rect">
            <a:avLst/>
          </a:prstGeom>
        </p:spPr>
        <p:txBody>
          <a:bodyPr lIns="45719" tIns="45719" rIns="45719" bIns="45719"/>
          <a:lstStyle>
            <a:lvl1pPr marL="0" marR="0">
              <a:defRPr>
                <a:latin typeface="Trebuchet MS"/>
                <a:ea typeface="Trebuchet MS"/>
                <a:cs typeface="Trebuchet MS"/>
                <a:sym typeface="Trebuchet MS"/>
              </a:defRPr>
            </a:lvl1pPr>
          </a:lstStyle>
          <a:p>
            <a:pPr lvl="0">
              <a:defRPr sz="1800">
                <a:uFillTx/>
              </a:defRPr>
            </a:pPr>
            <a:r>
              <a:rPr sz="4400">
                <a:uFill>
                  <a:solidFill/>
                </a:uFill>
              </a:rPr>
              <a:t>Title Text</a:t>
            </a:r>
          </a:p>
        </p:txBody>
      </p:sp>
      <p:sp>
        <p:nvSpPr>
          <p:cNvPr id="221" name="Shape 221"/>
          <p:cNvSpPr>
            <a:spLocks noGrp="1"/>
          </p:cNvSpPr>
          <p:nvPr>
            <p:ph type="body" idx="1"/>
          </p:nvPr>
        </p:nvSpPr>
        <p:spPr>
          <a:prstGeom prst="rect">
            <a:avLst/>
          </a:prstGeom>
        </p:spPr>
        <p:txBody>
          <a:bodyPr lIns="45719" tIns="45719" rIns="45719" bIns="45719"/>
          <a:lstStyle>
            <a:lvl1pPr marL="342900" marR="0">
              <a:lnSpc>
                <a:spcPct val="100000"/>
              </a:lnSpc>
              <a:buClrTx/>
              <a:buSzPct val="100000"/>
              <a:buFont typeface="Arial"/>
              <a:buChar char="•"/>
              <a:defRPr sz="3200" i="0">
                <a:solidFill>
                  <a:srgbClr val="000000"/>
                </a:solidFill>
                <a:uFill>
                  <a:solidFill>
                    <a:srgbClr val="000000"/>
                  </a:solidFill>
                </a:uFill>
                <a:latin typeface="Trebuchet MS"/>
                <a:ea typeface="Trebuchet MS"/>
                <a:cs typeface="Trebuchet MS"/>
                <a:sym typeface="Trebuchet MS"/>
              </a:defRPr>
            </a:lvl1pPr>
            <a:lvl2pPr marL="783771" marR="0" indent="-326571">
              <a:lnSpc>
                <a:spcPct val="100000"/>
              </a:lnSpc>
              <a:buClrTx/>
              <a:buSzPct val="100000"/>
              <a:buFont typeface="Arial"/>
              <a:buChar char="–"/>
              <a:defRPr sz="3200" i="0">
                <a:solidFill>
                  <a:srgbClr val="000000"/>
                </a:solidFill>
                <a:uFill>
                  <a:solidFill>
                    <a:srgbClr val="000000"/>
                  </a:solidFill>
                </a:uFill>
                <a:latin typeface="Trebuchet MS"/>
                <a:ea typeface="Trebuchet MS"/>
                <a:cs typeface="Trebuchet MS"/>
                <a:sym typeface="Trebuchet MS"/>
              </a:defRPr>
            </a:lvl2pPr>
            <a:lvl3pPr marL="1219200" marR="0" indent="-304800">
              <a:lnSpc>
                <a:spcPct val="100000"/>
              </a:lnSpc>
              <a:buClrTx/>
              <a:buFont typeface="Arial"/>
              <a:buChar char="•"/>
              <a:defRPr sz="3200" i="0">
                <a:solidFill>
                  <a:srgbClr val="000000"/>
                </a:solidFill>
                <a:uFill>
                  <a:solidFill>
                    <a:srgbClr val="000000"/>
                  </a:solidFill>
                </a:uFill>
                <a:latin typeface="Trebuchet MS"/>
                <a:ea typeface="Trebuchet MS"/>
                <a:cs typeface="Trebuchet MS"/>
                <a:sym typeface="Trebuchet MS"/>
              </a:defRPr>
            </a:lvl3pPr>
            <a:lvl4pPr marL="1737360" marR="0" indent="-365760">
              <a:lnSpc>
                <a:spcPct val="100000"/>
              </a:lnSpc>
              <a:buClrTx/>
              <a:buFont typeface="Arial"/>
              <a:buChar char="–"/>
              <a:defRPr sz="3200" i="0">
                <a:solidFill>
                  <a:srgbClr val="000000"/>
                </a:solidFill>
                <a:uFill>
                  <a:solidFill>
                    <a:srgbClr val="000000"/>
                  </a:solidFill>
                </a:uFill>
                <a:latin typeface="Trebuchet MS"/>
                <a:ea typeface="Trebuchet MS"/>
                <a:cs typeface="Trebuchet MS"/>
                <a:sym typeface="Trebuchet MS"/>
              </a:defRPr>
            </a:lvl4pPr>
            <a:lvl5pPr marL="2235200" marR="0" indent="-406400">
              <a:lnSpc>
                <a:spcPct val="100000"/>
              </a:lnSpc>
              <a:buClrTx/>
              <a:buFont typeface="Arial"/>
              <a:buChar char="»"/>
              <a:defRPr sz="3200" i="0">
                <a:solidFill>
                  <a:srgbClr val="000000"/>
                </a:solidFill>
                <a:uFill>
                  <a:solidFill>
                    <a:srgbClr val="000000"/>
                  </a:solidFill>
                </a:uFill>
                <a:latin typeface="Trebuchet MS"/>
                <a:ea typeface="Trebuchet MS"/>
                <a:cs typeface="Trebuchet MS"/>
                <a:sym typeface="Trebuchet MS"/>
              </a:defRPr>
            </a:lvl5pPr>
          </a:lstStyle>
          <a:p>
            <a:pPr lvl="0">
              <a:defRPr sz="1800">
                <a:uFillTx/>
              </a:defRPr>
            </a:pPr>
            <a:r>
              <a:rPr sz="3200">
                <a:uFill>
                  <a:solidFill/>
                </a:uFill>
              </a:rPr>
              <a:t>Body Level One</a:t>
            </a:r>
          </a:p>
          <a:p>
            <a:pPr lvl="1">
              <a:defRPr sz="1800">
                <a:uFillTx/>
              </a:defRPr>
            </a:pPr>
            <a:r>
              <a:rPr sz="3200">
                <a:uFill>
                  <a:solidFill/>
                </a:uFill>
              </a:rPr>
              <a:t>Body Level Two</a:t>
            </a:r>
          </a:p>
          <a:p>
            <a:pPr lvl="2">
              <a:defRPr sz="1800">
                <a:uFillTx/>
              </a:defRPr>
            </a:pPr>
            <a:r>
              <a:rPr sz="3200">
                <a:uFill>
                  <a:solidFill/>
                </a:uFill>
              </a:rPr>
              <a:t>Body Level Three</a:t>
            </a:r>
          </a:p>
          <a:p>
            <a:pPr lvl="3">
              <a:defRPr sz="1800">
                <a:uFillTx/>
              </a:defRPr>
            </a:pPr>
            <a:r>
              <a:rPr sz="3200">
                <a:uFill>
                  <a:solidFill/>
                </a:uFill>
              </a:rPr>
              <a:t>Body Level Four</a:t>
            </a:r>
          </a:p>
          <a:p>
            <a:pPr lvl="4">
              <a:defRPr sz="1800">
                <a:uFillTx/>
              </a:defRPr>
            </a:pPr>
            <a:r>
              <a:rPr sz="3200">
                <a:uFill>
                  <a:solidFill/>
                </a:uFill>
              </a:rPr>
              <a:t>Body Level Five</a:t>
            </a:r>
          </a:p>
        </p:txBody>
      </p:sp>
      <p:sp>
        <p:nvSpPr>
          <p:cNvPr id="222" name="Shape 222"/>
          <p:cNvSpPr>
            <a:spLocks noGrp="1"/>
          </p:cNvSpPr>
          <p:nvPr>
            <p:ph type="sldNum" sz="quarter" idx="2"/>
          </p:nvPr>
        </p:nvSpPr>
        <p:spPr>
          <a:xfrm>
            <a:off x="6553200" y="6404290"/>
            <a:ext cx="2133600" cy="269241"/>
          </a:xfrm>
          <a:prstGeom prst="rect">
            <a:avLst/>
          </a:prstGeom>
        </p:spPr>
        <p:txBody>
          <a:bodyPr wrap="square" lIns="45719" tIns="45719" rIns="45719" bIns="45719"/>
          <a:lstStyle>
            <a:lvl1pPr algn="r" defTabSz="914400">
              <a:defRPr>
                <a:solidFill>
                  <a:srgbClr val="898989"/>
                </a:solidFill>
                <a:uFill>
                  <a:solidFill>
                    <a:srgbClr val="898989"/>
                  </a:solidFill>
                </a:uFill>
                <a:latin typeface="Trebuchet MS"/>
                <a:ea typeface="Trebuchet MS"/>
                <a:cs typeface="Trebuchet MS"/>
                <a:sym typeface="Trebuchet MS"/>
              </a:defRPr>
            </a:lvl1pPr>
          </a:lstStyle>
          <a:p>
            <a:pPr lvl="0"/>
            <a:fld id="{86CB4B4D-7CA3-9044-876B-883B54F8677D}" type="slidenum">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Office Theme">
    <p:spTree>
      <p:nvGrpSpPr>
        <p:cNvPr id="1" name=""/>
        <p:cNvGrpSpPr/>
        <p:nvPr/>
      </p:nvGrpSpPr>
      <p:grpSpPr>
        <a:xfrm>
          <a:off x="0" y="0"/>
          <a:ext cx="0" cy="0"/>
          <a:chOff x="0" y="0"/>
          <a:chExt cx="0" cy="0"/>
        </a:xfrm>
      </p:grpSpPr>
      <p:sp>
        <p:nvSpPr>
          <p:cNvPr id="224" name="Shape 224"/>
          <p:cNvSpPr>
            <a:spLocks noGrp="1"/>
          </p:cNvSpPr>
          <p:nvPr>
            <p:ph type="title"/>
          </p:nvPr>
        </p:nvSpPr>
        <p:spPr>
          <a:xfrm>
            <a:off x="457200" y="92074"/>
            <a:ext cx="8229600" cy="1508126"/>
          </a:xfrm>
          <a:prstGeom prst="rect">
            <a:avLst/>
          </a:prstGeom>
        </p:spPr>
        <p:txBody>
          <a:bodyPr lIns="0" tIns="0" rIns="0" bIns="0"/>
          <a:lstStyle>
            <a:lvl1pPr marL="0" marR="40639" indent="40639"/>
          </a:lstStyle>
          <a:p>
            <a:pPr lvl="0">
              <a:defRPr sz="1800">
                <a:uFillTx/>
              </a:defRPr>
            </a:pPr>
            <a:r>
              <a:rPr sz="4400">
                <a:uFill>
                  <a:solidFill/>
                </a:uFill>
              </a:rPr>
              <a:t>Title Text</a:t>
            </a:r>
          </a:p>
        </p:txBody>
      </p:sp>
      <p:sp>
        <p:nvSpPr>
          <p:cNvPr id="225" name="Shape 225"/>
          <p:cNvSpPr>
            <a:spLocks noGrp="1"/>
          </p:cNvSpPr>
          <p:nvPr>
            <p:ph type="body" idx="1"/>
          </p:nvPr>
        </p:nvSpPr>
        <p:spPr>
          <a:prstGeom prst="rect">
            <a:avLst/>
          </a:prstGeom>
        </p:spPr>
        <p:txBody>
          <a:bodyPr/>
          <a:lstStyle>
            <a:lvl1pPr marL="261617" marR="40639" indent="-220975">
              <a:buClrTx/>
              <a:buFontTx/>
              <a:defRPr b="1" i="0"/>
            </a:lvl1pPr>
            <a:lvl2pPr marL="722175" marR="40639" indent="-183696">
              <a:buClrTx/>
              <a:buSzPct val="100000"/>
              <a:buFontTx/>
              <a:buChar char="–"/>
              <a:defRPr b="1" i="0"/>
            </a:lvl2pPr>
            <a:lvl3pPr marR="40639">
              <a:buClrTx/>
              <a:buFontTx/>
              <a:defRPr b="1" i="0"/>
            </a:lvl3pPr>
            <a:lvl4pPr marL="1658616" marR="40639" indent="-205738">
              <a:buClrTx/>
              <a:buFontTx/>
              <a:buChar char="–"/>
              <a:defRPr b="1" i="0"/>
            </a:lvl4pPr>
            <a:lvl5pPr marL="2115816" marR="40639" indent="-205738">
              <a:buClrTx/>
              <a:buFontTx/>
              <a:buChar char="»"/>
              <a:defRPr b="1" i="0"/>
            </a:lvl5pPr>
          </a:lstStyle>
          <a:p>
            <a:pPr lvl="0">
              <a:defRPr b="0">
                <a:solidFill>
                  <a:srgbClr val="000000"/>
                </a:solidFill>
                <a:uFillTx/>
              </a:defRPr>
            </a:pPr>
            <a:r>
              <a:rPr b="1">
                <a:solidFill>
                  <a:srgbClr val="D84800"/>
                </a:solidFill>
                <a:uFill>
                  <a:solidFill>
                    <a:srgbClr val="D84800"/>
                  </a:solidFill>
                </a:uFill>
              </a:rPr>
              <a:t>Body Level One</a:t>
            </a:r>
          </a:p>
          <a:p>
            <a:pPr lvl="1">
              <a:defRPr b="0">
                <a:solidFill>
                  <a:srgbClr val="000000"/>
                </a:solidFill>
                <a:uFillTx/>
              </a:defRPr>
            </a:pPr>
            <a:r>
              <a:rPr b="1">
                <a:solidFill>
                  <a:srgbClr val="D84800"/>
                </a:solidFill>
                <a:uFill>
                  <a:solidFill>
                    <a:srgbClr val="D84800"/>
                  </a:solidFill>
                </a:uFill>
              </a:rPr>
              <a:t>Body Level Two</a:t>
            </a:r>
          </a:p>
          <a:p>
            <a:pPr lvl="2">
              <a:defRPr b="0">
                <a:solidFill>
                  <a:srgbClr val="000000"/>
                </a:solidFill>
                <a:uFillTx/>
              </a:defRPr>
            </a:pPr>
            <a:r>
              <a:rPr b="1">
                <a:solidFill>
                  <a:srgbClr val="D84800"/>
                </a:solidFill>
                <a:uFill>
                  <a:solidFill>
                    <a:srgbClr val="D84800"/>
                  </a:solidFill>
                </a:uFill>
              </a:rPr>
              <a:t>Body Level Three</a:t>
            </a:r>
          </a:p>
          <a:p>
            <a:pPr lvl="3">
              <a:defRPr b="0">
                <a:solidFill>
                  <a:srgbClr val="000000"/>
                </a:solidFill>
                <a:uFillTx/>
              </a:defRPr>
            </a:pPr>
            <a:r>
              <a:rPr b="1">
                <a:solidFill>
                  <a:srgbClr val="D84800"/>
                </a:solidFill>
                <a:uFill>
                  <a:solidFill>
                    <a:srgbClr val="D84800"/>
                  </a:solidFill>
                </a:uFill>
              </a:rPr>
              <a:t>Body Level Four</a:t>
            </a:r>
          </a:p>
          <a:p>
            <a:pPr lvl="4">
              <a:defRPr b="0">
                <a:solidFill>
                  <a:srgbClr val="000000"/>
                </a:solidFill>
                <a:uFillTx/>
              </a:defRPr>
            </a:pPr>
            <a:r>
              <a:rPr b="1">
                <a:solidFill>
                  <a:srgbClr val="D84800"/>
                </a:solidFill>
                <a:uFill>
                  <a:solidFill>
                    <a:srgbClr val="D84800"/>
                  </a:solidFill>
                </a:uFill>
              </a:rPr>
              <a:t>Body Level Five</a:t>
            </a:r>
          </a:p>
        </p:txBody>
      </p:sp>
      <p:sp>
        <p:nvSpPr>
          <p:cNvPr id="226" name="Shape 226"/>
          <p:cNvSpPr>
            <a:spLocks noGrp="1"/>
          </p:cNvSpPr>
          <p:nvPr>
            <p:ph type="sldNum" sz="quarter" idx="2"/>
          </p:nvPr>
        </p:nvSpPr>
        <p:spPr>
          <a:xfrm>
            <a:off x="7478090" y="6401702"/>
            <a:ext cx="283816" cy="274415"/>
          </a:xfrm>
          <a:prstGeom prst="rect">
            <a:avLst/>
          </a:prstGeom>
        </p:spPr>
        <p:txBody>
          <a:bodyPr lIns="0" tIns="0" rIns="0" bIns="0"/>
          <a:lstStyle/>
          <a:p>
            <a:pPr lvl="0"/>
            <a:fld id="{86CB4B4D-7CA3-9044-876B-883B54F8677D}" type="slidenum">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Default">
    <p:bg>
      <p:bgPr>
        <a:solidFill>
          <a:srgbClr val="EEECE1"/>
        </a:solidFill>
        <a:effectLst/>
      </p:bgPr>
    </p:bg>
    <p:spTree>
      <p:nvGrpSpPr>
        <p:cNvPr id="1" name=""/>
        <p:cNvGrpSpPr/>
        <p:nvPr/>
      </p:nvGrpSpPr>
      <p:grpSpPr>
        <a:xfrm>
          <a:off x="0" y="0"/>
          <a:ext cx="0" cy="0"/>
          <a:chOff x="0" y="0"/>
          <a:chExt cx="0" cy="0"/>
        </a:xfrm>
      </p:grpSpPr>
      <p:sp>
        <p:nvSpPr>
          <p:cNvPr id="228" name="Shape 228"/>
          <p:cNvSpPr>
            <a:spLocks noGrp="1"/>
          </p:cNvSpPr>
          <p:nvPr>
            <p:ph type="sldNum" sz="quarter" idx="2"/>
          </p:nvPr>
        </p:nvSpPr>
        <p:spPr>
          <a:xfrm>
            <a:off x="6553200" y="6404290"/>
            <a:ext cx="2133600" cy="269241"/>
          </a:xfrm>
          <a:prstGeom prst="rect">
            <a:avLst/>
          </a:prstGeom>
        </p:spPr>
        <p:txBody>
          <a:bodyPr wrap="square" lIns="45719" tIns="45719" rIns="45719" bIns="45719"/>
          <a:lstStyle>
            <a:lvl1pPr algn="r" defTabSz="914400">
              <a:defRPr>
                <a:solidFill>
                  <a:srgbClr val="898989"/>
                </a:solidFill>
                <a:uFill>
                  <a:solidFill>
                    <a:srgbClr val="898989"/>
                  </a:solidFill>
                </a:uFill>
                <a:latin typeface="Trebuchet MS"/>
                <a:ea typeface="Trebuchet MS"/>
                <a:cs typeface="Trebuchet MS"/>
                <a:sym typeface="Trebuchet MS"/>
              </a:defRPr>
            </a:lvl1p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1_Office Theme">
    <p:bg>
      <p:bgPr>
        <a:solidFill>
          <a:srgbClr val="DBD9B2"/>
        </a:solidFill>
        <a:effectLst/>
      </p:bgPr>
    </p:bg>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30" name="Shape 30"/>
          <p:cNvSpPr>
            <a:spLocks noGrp="1"/>
          </p:cNvSpPr>
          <p:nvPr>
            <p:ph type="body" idx="1"/>
          </p:nvPr>
        </p:nvSpPr>
        <p:spPr>
          <a:prstGeom prst="rect">
            <a:avLst/>
          </a:prstGeom>
        </p:spPr>
        <p:txBody>
          <a:bodyPr/>
          <a:lstStyle>
            <a:lvl2pPr marL="824230" indent="-285750">
              <a:spcBef>
                <a:spcPts val="600"/>
              </a:spcBef>
              <a:buClr>
                <a:srgbClr val="000000"/>
              </a:buClr>
              <a:buSzPct val="100000"/>
              <a:buFont typeface="Arial"/>
              <a:buChar char="–"/>
              <a:defRPr sz="2800"/>
            </a:lvl2pPr>
            <a:lvl3pPr>
              <a:spcBef>
                <a:spcPts val="500"/>
              </a:spcBef>
              <a:defRPr sz="2400"/>
            </a:lvl3pPr>
            <a:lvl4pPr marL="1681479" indent="-228600">
              <a:spcBef>
                <a:spcPts val="400"/>
              </a:spcBef>
              <a:buClr>
                <a:srgbClr val="000000"/>
              </a:buClr>
              <a:buFont typeface="Arial"/>
              <a:buChar char="–"/>
              <a:defRPr sz="2000"/>
            </a:lvl4pPr>
            <a:lvl5pPr marL="2138679" indent="-228600">
              <a:spcBef>
                <a:spcPts val="400"/>
              </a:spcBef>
              <a:buClr>
                <a:srgbClr val="000000"/>
              </a:buClr>
              <a:buFont typeface="Arial"/>
              <a:buChar char="»"/>
              <a:defRPr sz="2000"/>
            </a:lvl5pPr>
          </a:lstStyle>
          <a:p>
            <a:pPr lvl="0">
              <a:defRPr i="0">
                <a:solidFill>
                  <a:srgbClr val="000000"/>
                </a:solidFill>
                <a:uFillTx/>
              </a:defRPr>
            </a:pPr>
            <a:r>
              <a:rPr i="1">
                <a:solidFill>
                  <a:srgbClr val="D84800"/>
                </a:solidFill>
                <a:uFill>
                  <a:solidFill>
                    <a:srgbClr val="D84800"/>
                  </a:solidFill>
                </a:uFill>
              </a:rPr>
              <a:t>Body Level One</a:t>
            </a:r>
          </a:p>
          <a:p>
            <a:pPr lvl="1">
              <a:defRPr sz="1800" i="0">
                <a:solidFill>
                  <a:srgbClr val="000000"/>
                </a:solidFill>
                <a:uFillTx/>
              </a:defRPr>
            </a:pPr>
            <a:r>
              <a:rPr sz="2800" i="1">
                <a:solidFill>
                  <a:srgbClr val="D84800"/>
                </a:solidFill>
                <a:uFill>
                  <a:solidFill>
                    <a:srgbClr val="D84800"/>
                  </a:solidFill>
                </a:uFill>
              </a:rPr>
              <a:t>Body Level Two</a:t>
            </a:r>
          </a:p>
          <a:p>
            <a:pPr lvl="2">
              <a:defRPr sz="1800" i="0">
                <a:solidFill>
                  <a:srgbClr val="000000"/>
                </a:solidFill>
                <a:uFillTx/>
              </a:defRPr>
            </a:pPr>
            <a:r>
              <a:rPr sz="2400" i="1">
                <a:solidFill>
                  <a:srgbClr val="D84800"/>
                </a:solidFill>
                <a:uFill>
                  <a:solidFill>
                    <a:srgbClr val="D84800"/>
                  </a:solidFill>
                </a:uFill>
              </a:rPr>
              <a:t>Body Level Three</a:t>
            </a:r>
          </a:p>
          <a:p>
            <a:pPr lvl="3">
              <a:defRPr sz="1800" i="0">
                <a:solidFill>
                  <a:srgbClr val="000000"/>
                </a:solidFill>
                <a:uFillTx/>
              </a:defRPr>
            </a:pPr>
            <a:r>
              <a:rPr sz="2000" i="1">
                <a:solidFill>
                  <a:srgbClr val="D84800"/>
                </a:solidFill>
                <a:uFill>
                  <a:solidFill>
                    <a:srgbClr val="D84800"/>
                  </a:solidFill>
                </a:uFill>
              </a:rPr>
              <a:t>Body Level Four</a:t>
            </a:r>
          </a:p>
          <a:p>
            <a:pPr lvl="4">
              <a:defRPr sz="1800" i="0">
                <a:solidFill>
                  <a:srgbClr val="000000"/>
                </a:solidFill>
                <a:uFillTx/>
              </a:defRPr>
            </a:pPr>
            <a:r>
              <a:rPr sz="2000" i="1">
                <a:solidFill>
                  <a:srgbClr val="D84800"/>
                </a:solidFill>
                <a:uFill>
                  <a:solidFill>
                    <a:srgbClr val="D84800"/>
                  </a:solidFill>
                </a:uFill>
              </a:rPr>
              <a:t>Body Level Five</a:t>
            </a:r>
          </a:p>
        </p:txBody>
      </p:sp>
      <p:sp>
        <p:nvSpPr>
          <p:cNvPr id="31" name="Shape 3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Office Theme">
    <p:spTree>
      <p:nvGrpSpPr>
        <p:cNvPr id="1" name=""/>
        <p:cNvGrpSpPr/>
        <p:nvPr/>
      </p:nvGrpSpPr>
      <p:grpSpPr>
        <a:xfrm>
          <a:off x="0" y="0"/>
          <a:ext cx="0" cy="0"/>
          <a:chOff x="0" y="0"/>
          <a:chExt cx="0" cy="0"/>
        </a:xfrm>
      </p:grpSpPr>
      <p:sp>
        <p:nvSpPr>
          <p:cNvPr id="230" name="Shape 230"/>
          <p:cNvSpPr>
            <a:spLocks noGrp="1"/>
          </p:cNvSpPr>
          <p:nvPr>
            <p:ph type="title"/>
          </p:nvPr>
        </p:nvSpPr>
        <p:spPr>
          <a:xfrm>
            <a:off x="457200" y="92074"/>
            <a:ext cx="8229600" cy="1508126"/>
          </a:xfrm>
          <a:prstGeom prst="rect">
            <a:avLst/>
          </a:prstGeom>
        </p:spPr>
        <p:txBody>
          <a:bodyPr lIns="0" tIns="0" rIns="0" bIns="0"/>
          <a:lstStyle>
            <a:lvl1pPr marL="0" marR="40639" indent="40639"/>
          </a:lstStyle>
          <a:p>
            <a:pPr lvl="0">
              <a:defRPr sz="1800">
                <a:uFillTx/>
              </a:defRPr>
            </a:pPr>
            <a:r>
              <a:rPr sz="4400">
                <a:uFill>
                  <a:solidFill/>
                </a:uFill>
              </a:rPr>
              <a:t>Title Text</a:t>
            </a:r>
          </a:p>
        </p:txBody>
      </p:sp>
      <p:sp>
        <p:nvSpPr>
          <p:cNvPr id="231" name="Shape 231"/>
          <p:cNvSpPr>
            <a:spLocks noGrp="1"/>
          </p:cNvSpPr>
          <p:nvPr>
            <p:ph type="body" idx="1"/>
          </p:nvPr>
        </p:nvSpPr>
        <p:spPr>
          <a:prstGeom prst="rect">
            <a:avLst/>
          </a:prstGeom>
        </p:spPr>
        <p:txBody>
          <a:bodyPr/>
          <a:lstStyle>
            <a:lvl1pPr marL="261617" marR="40639" indent="-220975">
              <a:buClrTx/>
              <a:buFontTx/>
              <a:defRPr b="1" i="0"/>
            </a:lvl1pPr>
            <a:lvl2pPr marL="722175" marR="40639" indent="-183696">
              <a:buClrTx/>
              <a:buSzPct val="100000"/>
              <a:buFontTx/>
              <a:buChar char="–"/>
              <a:defRPr b="1" i="0"/>
            </a:lvl2pPr>
            <a:lvl3pPr marR="40639">
              <a:buClrTx/>
              <a:buFontTx/>
              <a:defRPr b="1" i="0"/>
            </a:lvl3pPr>
            <a:lvl4pPr marL="1658616" marR="40639" indent="-205738">
              <a:buClrTx/>
              <a:buFontTx/>
              <a:buChar char="–"/>
              <a:defRPr b="1" i="0"/>
            </a:lvl4pPr>
            <a:lvl5pPr marL="2115816" marR="40639" indent="-205738">
              <a:buClrTx/>
              <a:buFontTx/>
              <a:buChar char="»"/>
              <a:defRPr b="1" i="0"/>
            </a:lvl5pPr>
          </a:lstStyle>
          <a:p>
            <a:pPr lvl="0">
              <a:defRPr b="0">
                <a:solidFill>
                  <a:srgbClr val="000000"/>
                </a:solidFill>
                <a:uFillTx/>
              </a:defRPr>
            </a:pPr>
            <a:r>
              <a:rPr b="1">
                <a:solidFill>
                  <a:srgbClr val="D84800"/>
                </a:solidFill>
                <a:uFill>
                  <a:solidFill>
                    <a:srgbClr val="D84800"/>
                  </a:solidFill>
                </a:uFill>
              </a:rPr>
              <a:t>Body Level One</a:t>
            </a:r>
          </a:p>
          <a:p>
            <a:pPr lvl="1">
              <a:defRPr b="0">
                <a:solidFill>
                  <a:srgbClr val="000000"/>
                </a:solidFill>
                <a:uFillTx/>
              </a:defRPr>
            </a:pPr>
            <a:r>
              <a:rPr b="1">
                <a:solidFill>
                  <a:srgbClr val="D84800"/>
                </a:solidFill>
                <a:uFill>
                  <a:solidFill>
                    <a:srgbClr val="D84800"/>
                  </a:solidFill>
                </a:uFill>
              </a:rPr>
              <a:t>Body Level Two</a:t>
            </a:r>
          </a:p>
          <a:p>
            <a:pPr lvl="2">
              <a:defRPr b="0">
                <a:solidFill>
                  <a:srgbClr val="000000"/>
                </a:solidFill>
                <a:uFillTx/>
              </a:defRPr>
            </a:pPr>
            <a:r>
              <a:rPr b="1">
                <a:solidFill>
                  <a:srgbClr val="D84800"/>
                </a:solidFill>
                <a:uFill>
                  <a:solidFill>
                    <a:srgbClr val="D84800"/>
                  </a:solidFill>
                </a:uFill>
              </a:rPr>
              <a:t>Body Level Three</a:t>
            </a:r>
          </a:p>
          <a:p>
            <a:pPr lvl="3">
              <a:defRPr b="0">
                <a:solidFill>
                  <a:srgbClr val="000000"/>
                </a:solidFill>
                <a:uFillTx/>
              </a:defRPr>
            </a:pPr>
            <a:r>
              <a:rPr b="1">
                <a:solidFill>
                  <a:srgbClr val="D84800"/>
                </a:solidFill>
                <a:uFill>
                  <a:solidFill>
                    <a:srgbClr val="D84800"/>
                  </a:solidFill>
                </a:uFill>
              </a:rPr>
              <a:t>Body Level Four</a:t>
            </a:r>
          </a:p>
          <a:p>
            <a:pPr lvl="4">
              <a:defRPr b="0">
                <a:solidFill>
                  <a:srgbClr val="000000"/>
                </a:solidFill>
                <a:uFillTx/>
              </a:defRPr>
            </a:pPr>
            <a:r>
              <a:rPr b="1">
                <a:solidFill>
                  <a:srgbClr val="D84800"/>
                </a:solidFill>
                <a:uFill>
                  <a:solidFill>
                    <a:srgbClr val="D84800"/>
                  </a:solidFill>
                </a:uFill>
              </a:rPr>
              <a:t>Body Level Five</a:t>
            </a:r>
          </a:p>
        </p:txBody>
      </p:sp>
      <p:sp>
        <p:nvSpPr>
          <p:cNvPr id="232" name="Shape 232"/>
          <p:cNvSpPr>
            <a:spLocks noGrp="1"/>
          </p:cNvSpPr>
          <p:nvPr>
            <p:ph type="sldNum" sz="quarter" idx="2"/>
          </p:nvPr>
        </p:nvSpPr>
        <p:spPr>
          <a:xfrm>
            <a:off x="7478090" y="6401702"/>
            <a:ext cx="283816" cy="274415"/>
          </a:xfrm>
          <a:prstGeom prst="rect">
            <a:avLst/>
          </a:prstGeom>
        </p:spPr>
        <p:txBody>
          <a:bodyPr lIns="0" tIns="0" rIns="0" bIns="0"/>
          <a:lstStyle/>
          <a:p>
            <a:pPr lvl="0"/>
            <a:fld id="{86CB4B4D-7CA3-9044-876B-883B54F8677D}" type="slidenum">
              <a:t>‹#›</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Office Theme">
    <p:spTree>
      <p:nvGrpSpPr>
        <p:cNvPr id="1" name=""/>
        <p:cNvGrpSpPr/>
        <p:nvPr/>
      </p:nvGrpSpPr>
      <p:grpSpPr>
        <a:xfrm>
          <a:off x="0" y="0"/>
          <a:ext cx="0" cy="0"/>
          <a:chOff x="0" y="0"/>
          <a:chExt cx="0" cy="0"/>
        </a:xfrm>
      </p:grpSpPr>
      <p:sp>
        <p:nvSpPr>
          <p:cNvPr id="234" name="Shape 234"/>
          <p:cNvSpPr>
            <a:spLocks noGrp="1"/>
          </p:cNvSpPr>
          <p:nvPr>
            <p:ph type="title"/>
          </p:nvPr>
        </p:nvSpPr>
        <p:spPr>
          <a:xfrm>
            <a:off x="457200" y="92074"/>
            <a:ext cx="8229600" cy="1508126"/>
          </a:xfrm>
          <a:prstGeom prst="rect">
            <a:avLst/>
          </a:prstGeom>
        </p:spPr>
        <p:txBody>
          <a:bodyPr lIns="0" tIns="0" rIns="0" bIns="0"/>
          <a:lstStyle>
            <a:lvl1pPr marL="0" marR="40639" indent="40639">
              <a:defRPr sz="4000" u="sng">
                <a:solidFill>
                  <a:srgbClr val="5C5637"/>
                </a:solidFill>
                <a:uFill>
                  <a:solidFill>
                    <a:srgbClr val="5C5637"/>
                  </a:solidFill>
                </a:uFill>
                <a:latin typeface="Calibri"/>
                <a:ea typeface="Calibri"/>
                <a:cs typeface="Calibri"/>
                <a:sym typeface="Calibri"/>
              </a:defRPr>
            </a:lvl1pPr>
          </a:lstStyle>
          <a:p>
            <a:pPr lvl="0">
              <a:defRPr sz="1800" u="none">
                <a:solidFill>
                  <a:srgbClr val="000000"/>
                </a:solidFill>
                <a:uFillTx/>
              </a:defRPr>
            </a:pPr>
            <a:r>
              <a:rPr sz="4000" u="sng">
                <a:solidFill>
                  <a:srgbClr val="5C5637"/>
                </a:solidFill>
                <a:uFill>
                  <a:solidFill>
                    <a:srgbClr val="5C5637"/>
                  </a:solidFill>
                </a:uFill>
              </a:rPr>
              <a:t>Title Text</a:t>
            </a:r>
          </a:p>
        </p:txBody>
      </p:sp>
      <p:sp>
        <p:nvSpPr>
          <p:cNvPr id="235" name="Shape 235"/>
          <p:cNvSpPr>
            <a:spLocks noGrp="1"/>
          </p:cNvSpPr>
          <p:nvPr>
            <p:ph type="body" idx="1"/>
          </p:nvPr>
        </p:nvSpPr>
        <p:spPr>
          <a:prstGeom prst="rect">
            <a:avLst/>
          </a:prstGeom>
        </p:spPr>
        <p:txBody>
          <a:bodyPr/>
          <a:lstStyle>
            <a:lvl1pPr marR="40639">
              <a:lnSpc>
                <a:spcPct val="100000"/>
              </a:lnSpc>
              <a:buClr>
                <a:srgbClr val="000000"/>
              </a:buClr>
              <a:buSzPct val="100000"/>
              <a:buFont typeface="Arial"/>
              <a:buChar char="•"/>
              <a:defRPr sz="3200" i="0">
                <a:solidFill>
                  <a:srgbClr val="000000"/>
                </a:solidFill>
                <a:uFill>
                  <a:solidFill>
                    <a:srgbClr val="000000"/>
                  </a:solidFill>
                </a:uFill>
                <a:latin typeface="Calibri"/>
                <a:ea typeface="Calibri"/>
                <a:cs typeface="Calibri"/>
                <a:sym typeface="Calibri"/>
              </a:defRPr>
            </a:lvl1pPr>
            <a:lvl2pPr marL="824411" marR="40639" indent="-326571">
              <a:lnSpc>
                <a:spcPct val="100000"/>
              </a:lnSpc>
              <a:buClr>
                <a:srgbClr val="000000"/>
              </a:buClr>
              <a:buSzPct val="100000"/>
              <a:buFont typeface="Arial"/>
              <a:buChar char="–"/>
              <a:defRPr sz="3200" i="0">
                <a:solidFill>
                  <a:srgbClr val="000000"/>
                </a:solidFill>
                <a:uFill>
                  <a:solidFill>
                    <a:srgbClr val="000000"/>
                  </a:solidFill>
                </a:uFill>
                <a:latin typeface="Calibri"/>
                <a:ea typeface="Calibri"/>
                <a:cs typeface="Calibri"/>
                <a:sym typeface="Calibri"/>
              </a:defRPr>
            </a:lvl2pPr>
            <a:lvl3pPr marL="1259838" marR="40639" indent="-304800">
              <a:lnSpc>
                <a:spcPct val="100000"/>
              </a:lnSpc>
              <a:buClr>
                <a:srgbClr val="000000"/>
              </a:buClr>
              <a:buFont typeface="Arial"/>
              <a:buChar char="•"/>
              <a:defRPr sz="3200" i="0">
                <a:solidFill>
                  <a:srgbClr val="000000"/>
                </a:solidFill>
                <a:uFill>
                  <a:solidFill>
                    <a:srgbClr val="000000"/>
                  </a:solidFill>
                </a:uFill>
                <a:latin typeface="Calibri"/>
                <a:ea typeface="Calibri"/>
                <a:cs typeface="Calibri"/>
                <a:sym typeface="Calibri"/>
              </a:defRPr>
            </a:lvl3pPr>
            <a:lvl4pPr marL="1777999" marR="40639" indent="-365760">
              <a:lnSpc>
                <a:spcPct val="100000"/>
              </a:lnSpc>
              <a:buClr>
                <a:srgbClr val="000000"/>
              </a:buClr>
              <a:buFont typeface="Arial"/>
              <a:buChar char="–"/>
              <a:defRPr sz="3200" i="0">
                <a:solidFill>
                  <a:srgbClr val="000000"/>
                </a:solidFill>
                <a:uFill>
                  <a:solidFill>
                    <a:srgbClr val="000000"/>
                  </a:solidFill>
                </a:uFill>
                <a:latin typeface="Calibri"/>
                <a:ea typeface="Calibri"/>
                <a:cs typeface="Calibri"/>
                <a:sym typeface="Calibri"/>
              </a:defRPr>
            </a:lvl4pPr>
            <a:lvl5pPr marL="2235199" marR="40639" indent="-365760">
              <a:lnSpc>
                <a:spcPct val="100000"/>
              </a:lnSpc>
              <a:buClr>
                <a:srgbClr val="000000"/>
              </a:buClr>
              <a:buFont typeface="Arial"/>
              <a:buChar char="»"/>
              <a:defRPr sz="3200" i="0">
                <a:solidFill>
                  <a:srgbClr val="000000"/>
                </a:solidFill>
                <a:uFill>
                  <a:solidFill>
                    <a:srgbClr val="000000"/>
                  </a:solidFill>
                </a:uFill>
                <a:latin typeface="Calibri"/>
                <a:ea typeface="Calibri"/>
                <a:cs typeface="Calibri"/>
                <a:sym typeface="Calibri"/>
              </a:defRPr>
            </a:lvl5pPr>
          </a:lstStyle>
          <a:p>
            <a:pPr lvl="0">
              <a:defRPr sz="1800">
                <a:uFillTx/>
              </a:defRPr>
            </a:pPr>
            <a:r>
              <a:rPr sz="3200">
                <a:uFill>
                  <a:solidFill/>
                </a:uFill>
              </a:rPr>
              <a:t>Body Level One</a:t>
            </a:r>
          </a:p>
          <a:p>
            <a:pPr lvl="1">
              <a:defRPr sz="1800">
                <a:uFillTx/>
              </a:defRPr>
            </a:pPr>
            <a:r>
              <a:rPr sz="3200">
                <a:uFill>
                  <a:solidFill/>
                </a:uFill>
              </a:rPr>
              <a:t>Body Level Two</a:t>
            </a:r>
          </a:p>
          <a:p>
            <a:pPr lvl="2">
              <a:defRPr sz="1800">
                <a:uFillTx/>
              </a:defRPr>
            </a:pPr>
            <a:r>
              <a:rPr sz="3200">
                <a:uFill>
                  <a:solidFill/>
                </a:uFill>
              </a:rPr>
              <a:t>Body Level Three</a:t>
            </a:r>
          </a:p>
          <a:p>
            <a:pPr lvl="3">
              <a:defRPr sz="1800">
                <a:uFillTx/>
              </a:defRPr>
            </a:pPr>
            <a:r>
              <a:rPr sz="3200">
                <a:uFill>
                  <a:solidFill/>
                </a:uFill>
              </a:rPr>
              <a:t>Body Level Four</a:t>
            </a:r>
          </a:p>
          <a:p>
            <a:pPr lvl="4">
              <a:defRPr sz="1800">
                <a:uFillTx/>
              </a:defRPr>
            </a:pPr>
            <a:r>
              <a:rPr sz="3200">
                <a:uFill>
                  <a:solidFill/>
                </a:uFill>
              </a:rPr>
              <a:t>Body Level Five</a:t>
            </a:r>
          </a:p>
        </p:txBody>
      </p:sp>
      <p:sp>
        <p:nvSpPr>
          <p:cNvPr id="236" name="Shape 236"/>
          <p:cNvSpPr>
            <a:spLocks noGrp="1"/>
          </p:cNvSpPr>
          <p:nvPr>
            <p:ph type="sldNum" sz="quarter" idx="2"/>
          </p:nvPr>
        </p:nvSpPr>
        <p:spPr>
          <a:xfrm>
            <a:off x="7478090" y="6401703"/>
            <a:ext cx="283816" cy="274415"/>
          </a:xfrm>
          <a:prstGeom prst="rect">
            <a:avLst/>
          </a:prstGeom>
        </p:spPr>
        <p:txBody>
          <a:bodyPr lIns="0" tIns="0" rIns="0" bIns="0"/>
          <a:lstStyle/>
          <a:p>
            <a:pPr lvl="0"/>
            <a:fld id="{86CB4B4D-7CA3-9044-876B-883B54F8677D}" type="slidenum">
              <a:t>‹#›</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Default">
    <p:bg>
      <p:bgPr>
        <a:solidFill>
          <a:srgbClr val="EEECE1"/>
        </a:solidFill>
        <a:effectLst/>
      </p:bgPr>
    </p:bg>
    <p:spTree>
      <p:nvGrpSpPr>
        <p:cNvPr id="1" name=""/>
        <p:cNvGrpSpPr/>
        <p:nvPr/>
      </p:nvGrpSpPr>
      <p:grpSpPr>
        <a:xfrm>
          <a:off x="0" y="0"/>
          <a:ext cx="0" cy="0"/>
          <a:chOff x="0" y="0"/>
          <a:chExt cx="0" cy="0"/>
        </a:xfrm>
      </p:grpSpPr>
      <p:sp>
        <p:nvSpPr>
          <p:cNvPr id="238" name="Shape 238"/>
          <p:cNvSpPr>
            <a:spLocks noGrp="1"/>
          </p:cNvSpPr>
          <p:nvPr>
            <p:ph type="sldNum" sz="quarter" idx="2"/>
          </p:nvPr>
        </p:nvSpPr>
        <p:spPr>
          <a:xfrm>
            <a:off x="6553200" y="6404290"/>
            <a:ext cx="2133600" cy="269241"/>
          </a:xfrm>
          <a:prstGeom prst="rect">
            <a:avLst/>
          </a:prstGeom>
        </p:spPr>
        <p:txBody>
          <a:bodyPr wrap="square" lIns="45719" tIns="45719" rIns="45719" bIns="45719"/>
          <a:lstStyle>
            <a:lvl1pPr algn="r" defTabSz="914400">
              <a:defRPr>
                <a:solidFill>
                  <a:srgbClr val="898989"/>
                </a:solidFill>
                <a:uFill>
                  <a:solidFill>
                    <a:srgbClr val="898989"/>
                  </a:solidFill>
                </a:uFill>
                <a:latin typeface="Trebuchet MS"/>
                <a:ea typeface="Trebuchet MS"/>
                <a:cs typeface="Trebuchet MS"/>
                <a:sym typeface="Trebuchet MS"/>
              </a:defRPr>
            </a:lvl1pPr>
          </a:lstStyle>
          <a:p>
            <a:pPr lvl="0"/>
            <a:fld id="{86CB4B4D-7CA3-9044-876B-883B54F8677D}" type="slidenum">
              <a:t>‹#›</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2_Default Design">
    <p:bg>
      <p:bgPr>
        <a:solidFill>
          <a:srgbClr val="DBD9B2"/>
        </a:solidFill>
        <a:effectLst/>
      </p:bgPr>
    </p:bg>
    <p:spTree>
      <p:nvGrpSpPr>
        <p:cNvPr id="1" name=""/>
        <p:cNvGrpSpPr/>
        <p:nvPr/>
      </p:nvGrpSpPr>
      <p:grpSpPr>
        <a:xfrm>
          <a:off x="0" y="0"/>
          <a:ext cx="0" cy="0"/>
          <a:chOff x="0" y="0"/>
          <a:chExt cx="0" cy="0"/>
        </a:xfrm>
      </p:grpSpPr>
      <p:sp>
        <p:nvSpPr>
          <p:cNvPr id="240" name="Shape 240"/>
          <p:cNvSpPr>
            <a:spLocks noGrp="1"/>
          </p:cNvSpPr>
          <p:nvPr>
            <p:ph type="title"/>
          </p:nvPr>
        </p:nvSpPr>
        <p:spPr>
          <a:xfrm>
            <a:off x="685800" y="381000"/>
            <a:ext cx="7772400" cy="1600200"/>
          </a:xfrm>
          <a:prstGeom prst="rect">
            <a:avLst/>
          </a:prstGeom>
        </p:spPr>
        <p:txBody>
          <a:bodyPr lIns="0" tIns="0" rIns="0" bIns="0"/>
          <a:lstStyle>
            <a:lvl1pPr marL="0" marR="40639" indent="40639">
              <a:defRPr>
                <a:latin typeface="+mj-lt"/>
                <a:ea typeface="+mj-ea"/>
                <a:cs typeface="+mj-cs"/>
                <a:sym typeface="Times New Roman"/>
              </a:defRPr>
            </a:lvl1pPr>
          </a:lstStyle>
          <a:p>
            <a:pPr lvl="0">
              <a:defRPr sz="1800">
                <a:uFillTx/>
              </a:defRPr>
            </a:pPr>
            <a:r>
              <a:rPr sz="4400">
                <a:uFill>
                  <a:solidFill/>
                </a:uFill>
              </a:rPr>
              <a:t>Title Text</a:t>
            </a:r>
          </a:p>
        </p:txBody>
      </p:sp>
      <p:sp>
        <p:nvSpPr>
          <p:cNvPr id="241" name="Shape 241"/>
          <p:cNvSpPr>
            <a:spLocks noGrp="1"/>
          </p:cNvSpPr>
          <p:nvPr>
            <p:ph type="body" idx="1"/>
          </p:nvPr>
        </p:nvSpPr>
        <p:spPr>
          <a:xfrm>
            <a:off x="685800" y="1981200"/>
            <a:ext cx="7772400" cy="4876800"/>
          </a:xfrm>
          <a:prstGeom prst="rect">
            <a:avLst/>
          </a:prstGeom>
        </p:spPr>
        <p:txBody>
          <a:bodyPr/>
          <a:lstStyle>
            <a:lvl1pPr marR="40639">
              <a:lnSpc>
                <a:spcPct val="100000"/>
              </a:lnSpc>
              <a:buClrTx/>
              <a:buSzPct val="100000"/>
              <a:buFontTx/>
              <a:buChar char="•"/>
              <a:defRPr sz="3200" i="0">
                <a:solidFill>
                  <a:srgbClr val="000000"/>
                </a:solidFill>
                <a:uFill>
                  <a:solidFill>
                    <a:srgbClr val="000000"/>
                  </a:solidFill>
                </a:uFill>
                <a:latin typeface="+mj-lt"/>
                <a:ea typeface="+mj-ea"/>
                <a:cs typeface="+mj-cs"/>
                <a:sym typeface="Times New Roman"/>
              </a:defRPr>
            </a:lvl1pPr>
            <a:lvl2pPr marL="824411" marR="40639" indent="-326571">
              <a:lnSpc>
                <a:spcPct val="100000"/>
              </a:lnSpc>
              <a:buClrTx/>
              <a:buSzPct val="100000"/>
              <a:buFontTx/>
              <a:buChar char="–"/>
              <a:defRPr sz="3200" i="0">
                <a:solidFill>
                  <a:srgbClr val="000000"/>
                </a:solidFill>
                <a:uFill>
                  <a:solidFill>
                    <a:srgbClr val="000000"/>
                  </a:solidFill>
                </a:uFill>
                <a:latin typeface="+mj-lt"/>
                <a:ea typeface="+mj-ea"/>
                <a:cs typeface="+mj-cs"/>
                <a:sym typeface="Times New Roman"/>
              </a:defRPr>
            </a:lvl2pPr>
            <a:lvl3pPr marL="1259838" marR="40639" indent="-304800">
              <a:lnSpc>
                <a:spcPct val="100000"/>
              </a:lnSpc>
              <a:buClrTx/>
              <a:buFontTx/>
              <a:buChar char="•"/>
              <a:defRPr sz="3200" i="0">
                <a:solidFill>
                  <a:srgbClr val="000000"/>
                </a:solidFill>
                <a:uFill>
                  <a:solidFill>
                    <a:srgbClr val="000000"/>
                  </a:solidFill>
                </a:uFill>
                <a:latin typeface="+mj-lt"/>
                <a:ea typeface="+mj-ea"/>
                <a:cs typeface="+mj-cs"/>
                <a:sym typeface="Times New Roman"/>
              </a:defRPr>
            </a:lvl3pPr>
            <a:lvl4pPr marL="1777999" marR="40639" indent="-365760">
              <a:lnSpc>
                <a:spcPct val="100000"/>
              </a:lnSpc>
              <a:buClrTx/>
              <a:buFontTx/>
              <a:buChar char="–"/>
              <a:defRPr sz="3200" i="0">
                <a:solidFill>
                  <a:srgbClr val="000000"/>
                </a:solidFill>
                <a:uFill>
                  <a:solidFill>
                    <a:srgbClr val="000000"/>
                  </a:solidFill>
                </a:uFill>
                <a:latin typeface="+mj-lt"/>
                <a:ea typeface="+mj-ea"/>
                <a:cs typeface="+mj-cs"/>
                <a:sym typeface="Times New Roman"/>
              </a:defRPr>
            </a:lvl4pPr>
            <a:lvl5pPr marL="2235199" marR="40639" indent="-365760">
              <a:lnSpc>
                <a:spcPct val="100000"/>
              </a:lnSpc>
              <a:buClrTx/>
              <a:buFontTx/>
              <a:buChar char="»"/>
              <a:defRPr sz="3200" i="0">
                <a:solidFill>
                  <a:srgbClr val="000000"/>
                </a:solidFill>
                <a:uFill>
                  <a:solidFill>
                    <a:srgbClr val="000000"/>
                  </a:solidFill>
                </a:uFill>
                <a:latin typeface="+mj-lt"/>
                <a:ea typeface="+mj-ea"/>
                <a:cs typeface="+mj-cs"/>
                <a:sym typeface="Times New Roman"/>
              </a:defRPr>
            </a:lvl5pPr>
          </a:lstStyle>
          <a:p>
            <a:pPr lvl="0">
              <a:defRPr sz="1800">
                <a:uFillTx/>
              </a:defRPr>
            </a:pPr>
            <a:r>
              <a:rPr sz="3200">
                <a:uFill>
                  <a:solidFill/>
                </a:uFill>
              </a:rPr>
              <a:t>Body Level One</a:t>
            </a:r>
          </a:p>
          <a:p>
            <a:pPr lvl="1">
              <a:defRPr sz="1800">
                <a:uFillTx/>
              </a:defRPr>
            </a:pPr>
            <a:r>
              <a:rPr sz="3200">
                <a:uFill>
                  <a:solidFill/>
                </a:uFill>
              </a:rPr>
              <a:t>Body Level Two</a:t>
            </a:r>
          </a:p>
          <a:p>
            <a:pPr lvl="2">
              <a:defRPr sz="1800">
                <a:uFillTx/>
              </a:defRPr>
            </a:pPr>
            <a:r>
              <a:rPr sz="3200">
                <a:uFill>
                  <a:solidFill/>
                </a:uFill>
              </a:rPr>
              <a:t>Body Level Three</a:t>
            </a:r>
          </a:p>
          <a:p>
            <a:pPr lvl="3">
              <a:defRPr sz="1800">
                <a:uFillTx/>
              </a:defRPr>
            </a:pPr>
            <a:r>
              <a:rPr sz="3200">
                <a:uFill>
                  <a:solidFill/>
                </a:uFill>
              </a:rPr>
              <a:t>Body Level Four</a:t>
            </a:r>
          </a:p>
          <a:p>
            <a:pPr lvl="4">
              <a:defRPr sz="1800">
                <a:uFillTx/>
              </a:defRPr>
            </a:pPr>
            <a:r>
              <a:rPr sz="3200">
                <a:uFill>
                  <a:solidFill/>
                </a:uFill>
              </a:rPr>
              <a:t>Body Level Five</a:t>
            </a:r>
          </a:p>
        </p:txBody>
      </p:sp>
      <p:sp>
        <p:nvSpPr>
          <p:cNvPr id="242" name="Shape 242"/>
          <p:cNvSpPr>
            <a:spLocks noGrp="1"/>
          </p:cNvSpPr>
          <p:nvPr>
            <p:ph type="sldNum" sz="quarter" idx="2"/>
          </p:nvPr>
        </p:nvSpPr>
        <p:spPr>
          <a:xfrm>
            <a:off x="7410449" y="6248400"/>
            <a:ext cx="190501" cy="195647"/>
          </a:xfrm>
          <a:prstGeom prst="rect">
            <a:avLst/>
          </a:prstGeom>
        </p:spPr>
        <p:txBody>
          <a:bodyPr lIns="0" tIns="0" rIns="0" bIns="0" anchor="t"/>
          <a:lstStyle>
            <a:lvl1pPr>
              <a:defRPr sz="1400">
                <a:solidFill>
                  <a:srgbClr val="000000"/>
                </a:solidFill>
                <a:uFill>
                  <a:solidFill>
                    <a:srgbClr val="000000"/>
                  </a:solidFill>
                </a:uFill>
                <a:latin typeface="+mj-lt"/>
                <a:ea typeface="+mj-ea"/>
                <a:cs typeface="+mj-cs"/>
                <a:sym typeface="Times New Roman"/>
              </a:defRPr>
            </a:lvl1p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2_Office Theme">
    <p:spTree>
      <p:nvGrpSpPr>
        <p:cNvPr id="1" name=""/>
        <p:cNvGrpSpPr/>
        <p:nvPr/>
      </p:nvGrpSpPr>
      <p:grpSpPr>
        <a:xfrm>
          <a:off x="0" y="0"/>
          <a:ext cx="0" cy="0"/>
          <a:chOff x="0" y="0"/>
          <a:chExt cx="0" cy="0"/>
        </a:xfrm>
      </p:grpSpPr>
      <p:sp>
        <p:nvSpPr>
          <p:cNvPr id="33" name="Shape 33"/>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34" name="Shape 34"/>
          <p:cNvSpPr>
            <a:spLocks noGrp="1"/>
          </p:cNvSpPr>
          <p:nvPr>
            <p:ph type="body" idx="1"/>
          </p:nvPr>
        </p:nvSpPr>
        <p:spPr>
          <a:prstGeom prst="rect">
            <a:avLst/>
          </a:prstGeom>
        </p:spPr>
        <p:txBody>
          <a:bodyPr/>
          <a:lstStyle>
            <a:lvl2pPr marL="824230" indent="-285750">
              <a:spcBef>
                <a:spcPts val="600"/>
              </a:spcBef>
              <a:buClr>
                <a:srgbClr val="000000"/>
              </a:buClr>
              <a:buSzPct val="100000"/>
              <a:buFont typeface="Arial"/>
              <a:buChar char="–"/>
              <a:defRPr sz="2800"/>
            </a:lvl2pPr>
            <a:lvl3pPr>
              <a:spcBef>
                <a:spcPts val="500"/>
              </a:spcBef>
              <a:defRPr sz="2400"/>
            </a:lvl3pPr>
            <a:lvl4pPr marL="1681479" indent="-228600">
              <a:spcBef>
                <a:spcPts val="400"/>
              </a:spcBef>
              <a:buClr>
                <a:srgbClr val="000000"/>
              </a:buClr>
              <a:buFont typeface="Arial"/>
              <a:buChar char="–"/>
              <a:defRPr sz="2000"/>
            </a:lvl4pPr>
            <a:lvl5pPr marL="2138679" indent="-228600">
              <a:spcBef>
                <a:spcPts val="400"/>
              </a:spcBef>
              <a:buClr>
                <a:srgbClr val="000000"/>
              </a:buClr>
              <a:buFont typeface="Arial"/>
              <a:buChar char="»"/>
              <a:defRPr sz="2000"/>
            </a:lvl5pPr>
          </a:lstStyle>
          <a:p>
            <a:pPr lvl="0">
              <a:defRPr i="0">
                <a:solidFill>
                  <a:srgbClr val="000000"/>
                </a:solidFill>
                <a:uFillTx/>
              </a:defRPr>
            </a:pPr>
            <a:r>
              <a:rPr i="1">
                <a:solidFill>
                  <a:srgbClr val="D84800"/>
                </a:solidFill>
                <a:uFill>
                  <a:solidFill>
                    <a:srgbClr val="D84800"/>
                  </a:solidFill>
                </a:uFill>
              </a:rPr>
              <a:t>Body Level One</a:t>
            </a:r>
          </a:p>
          <a:p>
            <a:pPr lvl="1">
              <a:defRPr sz="1800" i="0">
                <a:solidFill>
                  <a:srgbClr val="000000"/>
                </a:solidFill>
                <a:uFillTx/>
              </a:defRPr>
            </a:pPr>
            <a:r>
              <a:rPr sz="2800" i="1">
                <a:solidFill>
                  <a:srgbClr val="D84800"/>
                </a:solidFill>
                <a:uFill>
                  <a:solidFill>
                    <a:srgbClr val="D84800"/>
                  </a:solidFill>
                </a:uFill>
              </a:rPr>
              <a:t>Body Level Two</a:t>
            </a:r>
          </a:p>
          <a:p>
            <a:pPr lvl="2">
              <a:defRPr sz="1800" i="0">
                <a:solidFill>
                  <a:srgbClr val="000000"/>
                </a:solidFill>
                <a:uFillTx/>
              </a:defRPr>
            </a:pPr>
            <a:r>
              <a:rPr sz="2400" i="1">
                <a:solidFill>
                  <a:srgbClr val="D84800"/>
                </a:solidFill>
                <a:uFill>
                  <a:solidFill>
                    <a:srgbClr val="D84800"/>
                  </a:solidFill>
                </a:uFill>
              </a:rPr>
              <a:t>Body Level Three</a:t>
            </a:r>
          </a:p>
          <a:p>
            <a:pPr lvl="3">
              <a:defRPr sz="1800" i="0">
                <a:solidFill>
                  <a:srgbClr val="000000"/>
                </a:solidFill>
                <a:uFillTx/>
              </a:defRPr>
            </a:pPr>
            <a:r>
              <a:rPr sz="2000" i="1">
                <a:solidFill>
                  <a:srgbClr val="D84800"/>
                </a:solidFill>
                <a:uFill>
                  <a:solidFill>
                    <a:srgbClr val="D84800"/>
                  </a:solidFill>
                </a:uFill>
              </a:rPr>
              <a:t>Body Level Four</a:t>
            </a:r>
          </a:p>
          <a:p>
            <a:pPr lvl="4">
              <a:defRPr sz="1800" i="0">
                <a:solidFill>
                  <a:srgbClr val="000000"/>
                </a:solidFill>
                <a:uFillTx/>
              </a:defRPr>
            </a:pPr>
            <a:r>
              <a:rPr sz="2000" i="1">
                <a:solidFill>
                  <a:srgbClr val="D84800"/>
                </a:solidFill>
                <a:uFill>
                  <a:solidFill>
                    <a:srgbClr val="D84800"/>
                  </a:solidFill>
                </a:uFill>
              </a:rPr>
              <a:t>Body Level Five</a:t>
            </a:r>
          </a:p>
        </p:txBody>
      </p:sp>
      <p:sp>
        <p:nvSpPr>
          <p:cNvPr id="35" name="Shape 35"/>
          <p:cNvSpPr>
            <a:spLocks noGrp="1"/>
          </p:cNvSpPr>
          <p:nvPr>
            <p:ph type="sldNum" sz="quarter" idx="2"/>
          </p:nvPr>
        </p:nvSpPr>
        <p:spPr>
          <a:xfrm>
            <a:off x="7363792" y="6339792"/>
            <a:ext cx="283816" cy="274416"/>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_Office Theme">
    <p:spTree>
      <p:nvGrpSpPr>
        <p:cNvPr id="1" name=""/>
        <p:cNvGrpSpPr/>
        <p:nvPr/>
      </p:nvGrpSpPr>
      <p:grpSpPr>
        <a:xfrm>
          <a:off x="0" y="0"/>
          <a:ext cx="0" cy="0"/>
          <a:chOff x="0" y="0"/>
          <a:chExt cx="0" cy="0"/>
        </a:xfrm>
      </p:grpSpPr>
      <p:sp>
        <p:nvSpPr>
          <p:cNvPr id="37" name="Shape 37"/>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38" name="Shape 38"/>
          <p:cNvSpPr>
            <a:spLocks noGrp="1"/>
          </p:cNvSpPr>
          <p:nvPr>
            <p:ph type="body" idx="1"/>
          </p:nvPr>
        </p:nvSpPr>
        <p:spPr>
          <a:prstGeom prst="rect">
            <a:avLst/>
          </a:prstGeom>
        </p:spPr>
        <p:txBody>
          <a:bodyPr/>
          <a:lstStyle>
            <a:lvl2pPr marL="824230" indent="-285750">
              <a:spcBef>
                <a:spcPts val="600"/>
              </a:spcBef>
              <a:buClr>
                <a:srgbClr val="000000"/>
              </a:buClr>
              <a:buSzPct val="100000"/>
              <a:buFont typeface="Arial"/>
              <a:buChar char="–"/>
              <a:defRPr sz="2800"/>
            </a:lvl2pPr>
            <a:lvl3pPr>
              <a:spcBef>
                <a:spcPts val="500"/>
              </a:spcBef>
              <a:defRPr sz="2400"/>
            </a:lvl3pPr>
            <a:lvl4pPr marL="1681479" indent="-228600">
              <a:spcBef>
                <a:spcPts val="400"/>
              </a:spcBef>
              <a:buClr>
                <a:srgbClr val="000000"/>
              </a:buClr>
              <a:buFont typeface="Arial"/>
              <a:buChar char="–"/>
              <a:defRPr sz="2000"/>
            </a:lvl4pPr>
            <a:lvl5pPr marL="2138679" indent="-228600">
              <a:spcBef>
                <a:spcPts val="400"/>
              </a:spcBef>
              <a:buClr>
                <a:srgbClr val="000000"/>
              </a:buClr>
              <a:buFont typeface="Arial"/>
              <a:buChar char="»"/>
              <a:defRPr sz="2000"/>
            </a:lvl5pPr>
          </a:lstStyle>
          <a:p>
            <a:pPr lvl="0">
              <a:defRPr i="0">
                <a:solidFill>
                  <a:srgbClr val="000000"/>
                </a:solidFill>
                <a:uFillTx/>
              </a:defRPr>
            </a:pPr>
            <a:r>
              <a:rPr i="1">
                <a:solidFill>
                  <a:srgbClr val="D84800"/>
                </a:solidFill>
                <a:uFill>
                  <a:solidFill>
                    <a:srgbClr val="D84800"/>
                  </a:solidFill>
                </a:uFill>
              </a:rPr>
              <a:t>Body Level One</a:t>
            </a:r>
          </a:p>
          <a:p>
            <a:pPr lvl="1">
              <a:defRPr sz="1800" i="0">
                <a:solidFill>
                  <a:srgbClr val="000000"/>
                </a:solidFill>
                <a:uFillTx/>
              </a:defRPr>
            </a:pPr>
            <a:r>
              <a:rPr sz="2800" i="1">
                <a:solidFill>
                  <a:srgbClr val="D84800"/>
                </a:solidFill>
                <a:uFill>
                  <a:solidFill>
                    <a:srgbClr val="D84800"/>
                  </a:solidFill>
                </a:uFill>
              </a:rPr>
              <a:t>Body Level Two</a:t>
            </a:r>
          </a:p>
          <a:p>
            <a:pPr lvl="2">
              <a:defRPr sz="1800" i="0">
                <a:solidFill>
                  <a:srgbClr val="000000"/>
                </a:solidFill>
                <a:uFillTx/>
              </a:defRPr>
            </a:pPr>
            <a:r>
              <a:rPr sz="2400" i="1">
                <a:solidFill>
                  <a:srgbClr val="D84800"/>
                </a:solidFill>
                <a:uFill>
                  <a:solidFill>
                    <a:srgbClr val="D84800"/>
                  </a:solidFill>
                </a:uFill>
              </a:rPr>
              <a:t>Body Level Three</a:t>
            </a:r>
          </a:p>
          <a:p>
            <a:pPr lvl="3">
              <a:defRPr sz="1800" i="0">
                <a:solidFill>
                  <a:srgbClr val="000000"/>
                </a:solidFill>
                <a:uFillTx/>
              </a:defRPr>
            </a:pPr>
            <a:r>
              <a:rPr sz="2000" i="1">
                <a:solidFill>
                  <a:srgbClr val="D84800"/>
                </a:solidFill>
                <a:uFill>
                  <a:solidFill>
                    <a:srgbClr val="D84800"/>
                  </a:solidFill>
                </a:uFill>
              </a:rPr>
              <a:t>Body Level Four</a:t>
            </a:r>
          </a:p>
          <a:p>
            <a:pPr lvl="4">
              <a:defRPr sz="1800" i="0">
                <a:solidFill>
                  <a:srgbClr val="000000"/>
                </a:solidFill>
                <a:uFillTx/>
              </a:defRPr>
            </a:pPr>
            <a:r>
              <a:rPr sz="2000" i="1">
                <a:solidFill>
                  <a:srgbClr val="D84800"/>
                </a:solidFill>
                <a:uFill>
                  <a:solidFill>
                    <a:srgbClr val="D84800"/>
                  </a:solidFill>
                </a:uFill>
              </a:rPr>
              <a:t>Body Level Five</a:t>
            </a:r>
          </a:p>
        </p:txBody>
      </p:sp>
      <p:sp>
        <p:nvSpPr>
          <p:cNvPr id="39" name="Shape 39"/>
          <p:cNvSpPr>
            <a:spLocks noGrp="1"/>
          </p:cNvSpPr>
          <p:nvPr>
            <p:ph type="sldNum" sz="quarter" idx="2"/>
          </p:nvPr>
        </p:nvSpPr>
        <p:spPr>
          <a:xfrm>
            <a:off x="7363792" y="6339792"/>
            <a:ext cx="283816" cy="274416"/>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0E7"/>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4"/>
            <a:ext cx="8229600" cy="150812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pPr lvl="0">
              <a:defRPr sz="1800">
                <a:uFillTx/>
              </a:defRPr>
            </a:pPr>
            <a:r>
              <a:rPr sz="4400">
                <a:uFill>
                  <a:solidFill/>
                </a:uFill>
              </a:rPr>
              <a:t>Title Text</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2pPr marL="824230" indent="-285750">
              <a:spcBef>
                <a:spcPts val="600"/>
              </a:spcBef>
              <a:buClr>
                <a:srgbClr val="000000"/>
              </a:buClr>
              <a:buSzPct val="100000"/>
              <a:buFont typeface="Arial"/>
              <a:buChar char="–"/>
              <a:defRPr sz="2800"/>
            </a:lvl2pPr>
            <a:lvl3pPr>
              <a:spcBef>
                <a:spcPts val="500"/>
              </a:spcBef>
              <a:defRPr sz="2400"/>
            </a:lvl3pPr>
            <a:lvl4pPr marL="1681479" indent="-228600">
              <a:spcBef>
                <a:spcPts val="400"/>
              </a:spcBef>
              <a:buClr>
                <a:srgbClr val="000000"/>
              </a:buClr>
              <a:buFont typeface="Arial"/>
              <a:buChar char="–"/>
              <a:defRPr sz="2000"/>
            </a:lvl4pPr>
            <a:lvl5pPr marL="2138679" indent="-228600">
              <a:spcBef>
                <a:spcPts val="400"/>
              </a:spcBef>
              <a:buClr>
                <a:srgbClr val="000000"/>
              </a:buClr>
              <a:buFont typeface="Arial"/>
              <a:buChar char="»"/>
              <a:defRPr sz="2000"/>
            </a:lvl5pPr>
          </a:lstStyle>
          <a:p>
            <a:pPr lvl="0">
              <a:defRPr i="0">
                <a:solidFill>
                  <a:srgbClr val="000000"/>
                </a:solidFill>
                <a:uFillTx/>
              </a:defRPr>
            </a:pPr>
            <a:r>
              <a:rPr i="1">
                <a:solidFill>
                  <a:srgbClr val="D84800"/>
                </a:solidFill>
                <a:uFill>
                  <a:solidFill>
                    <a:srgbClr val="D84800"/>
                  </a:solidFill>
                </a:uFill>
              </a:rPr>
              <a:t>Body Level One</a:t>
            </a:r>
          </a:p>
          <a:p>
            <a:pPr lvl="1">
              <a:defRPr sz="1800" i="0">
                <a:solidFill>
                  <a:srgbClr val="000000"/>
                </a:solidFill>
                <a:uFillTx/>
              </a:defRPr>
            </a:pPr>
            <a:r>
              <a:rPr sz="2800" i="1">
                <a:solidFill>
                  <a:srgbClr val="D84800"/>
                </a:solidFill>
                <a:uFill>
                  <a:solidFill>
                    <a:srgbClr val="D84800"/>
                  </a:solidFill>
                </a:uFill>
              </a:rPr>
              <a:t>Body Level Two</a:t>
            </a:r>
          </a:p>
          <a:p>
            <a:pPr lvl="2">
              <a:defRPr sz="1800" i="0">
                <a:solidFill>
                  <a:srgbClr val="000000"/>
                </a:solidFill>
                <a:uFillTx/>
              </a:defRPr>
            </a:pPr>
            <a:r>
              <a:rPr sz="2400" i="1">
                <a:solidFill>
                  <a:srgbClr val="D84800"/>
                </a:solidFill>
                <a:uFill>
                  <a:solidFill>
                    <a:srgbClr val="D84800"/>
                  </a:solidFill>
                </a:uFill>
              </a:rPr>
              <a:t>Body Level Three</a:t>
            </a:r>
          </a:p>
          <a:p>
            <a:pPr lvl="3">
              <a:defRPr sz="1800" i="0">
                <a:solidFill>
                  <a:srgbClr val="000000"/>
                </a:solidFill>
                <a:uFillTx/>
              </a:defRPr>
            </a:pPr>
            <a:r>
              <a:rPr sz="2000" i="1">
                <a:solidFill>
                  <a:srgbClr val="D84800"/>
                </a:solidFill>
                <a:uFill>
                  <a:solidFill>
                    <a:srgbClr val="D84800"/>
                  </a:solidFill>
                </a:uFill>
              </a:rPr>
              <a:t>Body Level Four</a:t>
            </a:r>
          </a:p>
          <a:p>
            <a:pPr lvl="4">
              <a:defRPr sz="1800" i="0">
                <a:solidFill>
                  <a:srgbClr val="000000"/>
                </a:solidFill>
                <a:uFillTx/>
              </a:defRPr>
            </a:pPr>
            <a:r>
              <a:rPr sz="2000" i="1">
                <a:solidFill>
                  <a:srgbClr val="D84800"/>
                </a:solidFill>
                <a:uFill>
                  <a:solidFill>
                    <a:srgbClr val="D84800"/>
                  </a:solidFill>
                </a:uFill>
              </a:rPr>
              <a:t>Body Level Five</a:t>
            </a:r>
          </a:p>
        </p:txBody>
      </p:sp>
      <p:sp>
        <p:nvSpPr>
          <p:cNvPr id="4" name="Shape 4"/>
          <p:cNvSpPr>
            <a:spLocks noGrp="1"/>
          </p:cNvSpPr>
          <p:nvPr>
            <p:ph type="sldNum" sz="quarter" idx="2"/>
          </p:nvPr>
        </p:nvSpPr>
        <p:spPr>
          <a:xfrm>
            <a:off x="7478092" y="6401705"/>
            <a:ext cx="283816" cy="274415"/>
          </a:xfrm>
          <a:prstGeom prst="rect">
            <a:avLst/>
          </a:prstGeom>
          <a:ln w="12700">
            <a:miter lim="400000"/>
          </a:ln>
        </p:spPr>
        <p:txBody>
          <a:bodyPr wrap="none" lIns="50800" tIns="50800" rIns="50800" bIns="50800" anchor="ctr">
            <a:spAutoFit/>
          </a:bodyPr>
          <a:lstStyle>
            <a:lvl1pPr algn="ctr" defTabSz="584200">
              <a:defRPr>
                <a:solidFill>
                  <a:srgbClr val="9B9B9B"/>
                </a:solidFill>
                <a:uFill>
                  <a:solidFill>
                    <a:srgbClr val="9B9B9B"/>
                  </a:solidFill>
                </a:uFill>
                <a:latin typeface="+mn-lt"/>
                <a:ea typeface="+mn-ea"/>
                <a:cs typeface="+mn-cs"/>
                <a:sym typeface="Aria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Lst>
  <p:transition spd="med"/>
  <p:txStyles>
    <p:titleStyle>
      <a:lvl1pPr marL="40639" marR="40639" algn="ctr">
        <a:defRPr sz="4400">
          <a:uFill>
            <a:solidFill/>
          </a:uFill>
          <a:latin typeface="+mn-lt"/>
          <a:ea typeface="+mn-ea"/>
          <a:cs typeface="+mn-cs"/>
          <a:sym typeface="Arial"/>
        </a:defRPr>
      </a:lvl1pPr>
      <a:lvl2pPr marL="40639" marR="40639" indent="228600" algn="ctr">
        <a:defRPr sz="4400">
          <a:uFill>
            <a:solidFill/>
          </a:uFill>
          <a:latin typeface="+mn-lt"/>
          <a:ea typeface="+mn-ea"/>
          <a:cs typeface="+mn-cs"/>
          <a:sym typeface="Arial"/>
        </a:defRPr>
      </a:lvl2pPr>
      <a:lvl3pPr marL="40639" marR="40639" indent="457200" algn="ctr">
        <a:defRPr sz="4400">
          <a:uFill>
            <a:solidFill/>
          </a:uFill>
          <a:latin typeface="+mn-lt"/>
          <a:ea typeface="+mn-ea"/>
          <a:cs typeface="+mn-cs"/>
          <a:sym typeface="Arial"/>
        </a:defRPr>
      </a:lvl3pPr>
      <a:lvl4pPr marL="40639" marR="40639" indent="685800" algn="ctr">
        <a:defRPr sz="4400">
          <a:uFill>
            <a:solidFill/>
          </a:uFill>
          <a:latin typeface="+mn-lt"/>
          <a:ea typeface="+mn-ea"/>
          <a:cs typeface="+mn-cs"/>
          <a:sym typeface="Arial"/>
        </a:defRPr>
      </a:lvl4pPr>
      <a:lvl5pPr marL="40639" marR="40639" indent="914400" algn="ctr">
        <a:defRPr sz="4400">
          <a:uFill>
            <a:solidFill/>
          </a:uFill>
          <a:latin typeface="+mn-lt"/>
          <a:ea typeface="+mn-ea"/>
          <a:cs typeface="+mn-cs"/>
          <a:sym typeface="Arial"/>
        </a:defRPr>
      </a:lvl5pPr>
      <a:lvl6pPr marL="40639" marR="40639" indent="1143000" algn="ctr">
        <a:defRPr sz="4400">
          <a:uFill>
            <a:solidFill/>
          </a:uFill>
          <a:latin typeface="+mn-lt"/>
          <a:ea typeface="+mn-ea"/>
          <a:cs typeface="+mn-cs"/>
          <a:sym typeface="Arial"/>
        </a:defRPr>
      </a:lvl6pPr>
      <a:lvl7pPr marL="40639" marR="40639" indent="1371600" algn="ctr">
        <a:defRPr sz="4400">
          <a:uFill>
            <a:solidFill/>
          </a:uFill>
          <a:latin typeface="+mn-lt"/>
          <a:ea typeface="+mn-ea"/>
          <a:cs typeface="+mn-cs"/>
          <a:sym typeface="Arial"/>
        </a:defRPr>
      </a:lvl7pPr>
      <a:lvl8pPr marL="40639" marR="40639" indent="1600200" algn="ctr">
        <a:defRPr sz="4400">
          <a:uFill>
            <a:solidFill/>
          </a:uFill>
          <a:latin typeface="+mn-lt"/>
          <a:ea typeface="+mn-ea"/>
          <a:cs typeface="+mn-cs"/>
          <a:sym typeface="Arial"/>
        </a:defRPr>
      </a:lvl8pPr>
      <a:lvl9pPr marL="40639" marR="40639" indent="1828800" algn="ctr">
        <a:defRPr sz="4400">
          <a:uFill>
            <a:solidFill/>
          </a:uFill>
          <a:latin typeface="+mn-lt"/>
          <a:ea typeface="+mn-ea"/>
          <a:cs typeface="+mn-cs"/>
          <a:sym typeface="Arial"/>
        </a:defRPr>
      </a:lvl9pPr>
    </p:titleStyle>
    <p:bodyStyle>
      <a:lvl1pPr marL="383540" marR="40639" indent="-342900">
        <a:lnSpc>
          <a:spcPct val="90000"/>
        </a:lnSpc>
        <a:spcBef>
          <a:spcPts val="700"/>
        </a:spcBef>
        <a:buClr>
          <a:srgbClr val="D84800"/>
        </a:buClr>
        <a:buFont typeface="Arial Black"/>
        <a:defRPr i="1">
          <a:solidFill>
            <a:srgbClr val="D84800"/>
          </a:solidFill>
          <a:uFill>
            <a:solidFill>
              <a:srgbClr val="D84800"/>
            </a:solidFill>
          </a:uFill>
          <a:latin typeface="Arial Black"/>
          <a:ea typeface="Arial Black"/>
          <a:cs typeface="Arial Black"/>
          <a:sym typeface="Arial Black"/>
        </a:defRPr>
      </a:lvl1pPr>
      <a:lvl2pPr marL="383540" marR="40639" indent="-342900">
        <a:lnSpc>
          <a:spcPct val="90000"/>
        </a:lnSpc>
        <a:spcBef>
          <a:spcPts val="700"/>
        </a:spcBef>
        <a:buClr>
          <a:srgbClr val="D84800"/>
        </a:buClr>
        <a:buFont typeface="Arial Black"/>
        <a:defRPr i="1">
          <a:solidFill>
            <a:srgbClr val="D84800"/>
          </a:solidFill>
          <a:uFill>
            <a:solidFill>
              <a:srgbClr val="D84800"/>
            </a:solidFill>
          </a:uFill>
          <a:latin typeface="Arial Black"/>
          <a:ea typeface="Arial Black"/>
          <a:cs typeface="Arial Black"/>
          <a:sym typeface="Arial Black"/>
        </a:defRPr>
      </a:lvl2pPr>
      <a:lvl3pPr marL="538480" marR="40639">
        <a:lnSpc>
          <a:spcPct val="90000"/>
        </a:lnSpc>
        <a:spcBef>
          <a:spcPts val="700"/>
        </a:spcBef>
        <a:buClr>
          <a:srgbClr val="D84800"/>
        </a:buClr>
        <a:buSzPct val="100000"/>
        <a:buFont typeface="Arial Black"/>
        <a:buChar char="–"/>
        <a:defRPr i="1">
          <a:solidFill>
            <a:srgbClr val="D84800"/>
          </a:solidFill>
          <a:uFill>
            <a:solidFill>
              <a:srgbClr val="D84800"/>
            </a:solidFill>
          </a:uFill>
          <a:latin typeface="Arial Black"/>
          <a:ea typeface="Arial Black"/>
          <a:cs typeface="Arial Black"/>
          <a:sym typeface="Arial Black"/>
        </a:defRPr>
      </a:lvl3pPr>
      <a:lvl4pPr marL="995679" marR="40639">
        <a:lnSpc>
          <a:spcPct val="90000"/>
        </a:lnSpc>
        <a:spcBef>
          <a:spcPts val="700"/>
        </a:spcBef>
        <a:buClr>
          <a:srgbClr val="D84800"/>
        </a:buClr>
        <a:buSzPct val="100000"/>
        <a:buFont typeface="Arial Black"/>
        <a:buChar char="•"/>
        <a:defRPr i="1">
          <a:solidFill>
            <a:srgbClr val="D84800"/>
          </a:solidFill>
          <a:uFill>
            <a:solidFill>
              <a:srgbClr val="D84800"/>
            </a:solidFill>
          </a:uFill>
          <a:latin typeface="Arial Black"/>
          <a:ea typeface="Arial Black"/>
          <a:cs typeface="Arial Black"/>
          <a:sym typeface="Arial Black"/>
        </a:defRPr>
      </a:lvl4pPr>
      <a:lvl5pPr marL="1452879" marR="40639">
        <a:lnSpc>
          <a:spcPct val="90000"/>
        </a:lnSpc>
        <a:spcBef>
          <a:spcPts val="700"/>
        </a:spcBef>
        <a:buClr>
          <a:srgbClr val="D84800"/>
        </a:buClr>
        <a:buSzPct val="100000"/>
        <a:buFont typeface="Arial Black"/>
        <a:buChar char="–"/>
        <a:defRPr i="1">
          <a:solidFill>
            <a:srgbClr val="D84800"/>
          </a:solidFill>
          <a:uFill>
            <a:solidFill>
              <a:srgbClr val="D84800"/>
            </a:solidFill>
          </a:uFill>
          <a:latin typeface="Arial Black"/>
          <a:ea typeface="Arial Black"/>
          <a:cs typeface="Arial Black"/>
          <a:sym typeface="Arial Black"/>
        </a:defRPr>
      </a:lvl5pPr>
      <a:lvl6pPr marL="1910079" marR="40639">
        <a:lnSpc>
          <a:spcPct val="90000"/>
        </a:lnSpc>
        <a:spcBef>
          <a:spcPts val="700"/>
        </a:spcBef>
        <a:buClr>
          <a:srgbClr val="D84800"/>
        </a:buClr>
        <a:buSzPct val="100000"/>
        <a:buFont typeface="Arial Black"/>
        <a:buChar char="»"/>
        <a:defRPr i="1">
          <a:solidFill>
            <a:srgbClr val="D84800"/>
          </a:solidFill>
          <a:uFill>
            <a:solidFill>
              <a:srgbClr val="D84800"/>
            </a:solidFill>
          </a:uFill>
          <a:latin typeface="Arial Black"/>
          <a:ea typeface="Arial Black"/>
          <a:cs typeface="Arial Black"/>
          <a:sym typeface="Arial Black"/>
        </a:defRPr>
      </a:lvl6pPr>
      <a:lvl7pPr marL="1910079" marR="40639">
        <a:lnSpc>
          <a:spcPct val="90000"/>
        </a:lnSpc>
        <a:spcBef>
          <a:spcPts val="700"/>
        </a:spcBef>
        <a:buClr>
          <a:srgbClr val="D84800"/>
        </a:buClr>
        <a:buSzPct val="100000"/>
        <a:buFont typeface="Arial Black"/>
        <a:buChar char="»"/>
        <a:defRPr i="1">
          <a:solidFill>
            <a:srgbClr val="D84800"/>
          </a:solidFill>
          <a:uFill>
            <a:solidFill>
              <a:srgbClr val="D84800"/>
            </a:solidFill>
          </a:uFill>
          <a:latin typeface="Arial Black"/>
          <a:ea typeface="Arial Black"/>
          <a:cs typeface="Arial Black"/>
          <a:sym typeface="Arial Black"/>
        </a:defRPr>
      </a:lvl7pPr>
      <a:lvl8pPr marL="1910079" marR="40639">
        <a:lnSpc>
          <a:spcPct val="90000"/>
        </a:lnSpc>
        <a:spcBef>
          <a:spcPts val="700"/>
        </a:spcBef>
        <a:buClr>
          <a:srgbClr val="D84800"/>
        </a:buClr>
        <a:buSzPct val="100000"/>
        <a:buFont typeface="Arial Black"/>
        <a:buChar char="»"/>
        <a:defRPr i="1">
          <a:solidFill>
            <a:srgbClr val="D84800"/>
          </a:solidFill>
          <a:uFill>
            <a:solidFill>
              <a:srgbClr val="D84800"/>
            </a:solidFill>
          </a:uFill>
          <a:latin typeface="Arial Black"/>
          <a:ea typeface="Arial Black"/>
          <a:cs typeface="Arial Black"/>
          <a:sym typeface="Arial Black"/>
        </a:defRPr>
      </a:lvl8pPr>
      <a:lvl9pPr marL="1910079" marR="40639">
        <a:lnSpc>
          <a:spcPct val="90000"/>
        </a:lnSpc>
        <a:spcBef>
          <a:spcPts val="700"/>
        </a:spcBef>
        <a:buClr>
          <a:srgbClr val="D84800"/>
        </a:buClr>
        <a:buSzPct val="100000"/>
        <a:buFont typeface="Arial Black"/>
        <a:buChar char="»"/>
        <a:defRPr i="1">
          <a:solidFill>
            <a:srgbClr val="D84800"/>
          </a:solidFill>
          <a:uFill>
            <a:solidFill>
              <a:srgbClr val="D84800"/>
            </a:solidFill>
          </a:uFill>
          <a:latin typeface="Arial Black"/>
          <a:ea typeface="Arial Black"/>
          <a:cs typeface="Arial Black"/>
          <a:sym typeface="Arial Black"/>
        </a:defRPr>
      </a:lvl9pPr>
    </p:bodyStyle>
    <p:otherStyle>
      <a:lvl1pPr algn="ctr" defTabSz="584200">
        <a:defRPr sz="1200">
          <a:solidFill>
            <a:schemeClr val="tx1"/>
          </a:solidFill>
          <a:uFill>
            <a:solidFill>
              <a:srgbClr val="9B9B9B"/>
            </a:solidFill>
          </a:uFill>
          <a:latin typeface="+mn-lt"/>
          <a:ea typeface="+mn-ea"/>
          <a:cs typeface="+mn-cs"/>
          <a:sym typeface="Arial"/>
        </a:defRPr>
      </a:lvl1pPr>
      <a:lvl2pPr indent="228600" algn="ctr" defTabSz="584200">
        <a:defRPr sz="1200">
          <a:solidFill>
            <a:schemeClr val="tx1"/>
          </a:solidFill>
          <a:uFill>
            <a:solidFill>
              <a:srgbClr val="9B9B9B"/>
            </a:solidFill>
          </a:uFill>
          <a:latin typeface="+mn-lt"/>
          <a:ea typeface="+mn-ea"/>
          <a:cs typeface="+mn-cs"/>
          <a:sym typeface="Arial"/>
        </a:defRPr>
      </a:lvl2pPr>
      <a:lvl3pPr indent="457200" algn="ctr" defTabSz="584200">
        <a:defRPr sz="1200">
          <a:solidFill>
            <a:schemeClr val="tx1"/>
          </a:solidFill>
          <a:uFill>
            <a:solidFill>
              <a:srgbClr val="9B9B9B"/>
            </a:solidFill>
          </a:uFill>
          <a:latin typeface="+mn-lt"/>
          <a:ea typeface="+mn-ea"/>
          <a:cs typeface="+mn-cs"/>
          <a:sym typeface="Arial"/>
        </a:defRPr>
      </a:lvl3pPr>
      <a:lvl4pPr indent="685800" algn="ctr" defTabSz="584200">
        <a:defRPr sz="1200">
          <a:solidFill>
            <a:schemeClr val="tx1"/>
          </a:solidFill>
          <a:uFill>
            <a:solidFill>
              <a:srgbClr val="9B9B9B"/>
            </a:solidFill>
          </a:uFill>
          <a:latin typeface="+mn-lt"/>
          <a:ea typeface="+mn-ea"/>
          <a:cs typeface="+mn-cs"/>
          <a:sym typeface="Arial"/>
        </a:defRPr>
      </a:lvl4pPr>
      <a:lvl5pPr indent="914400" algn="ctr" defTabSz="584200">
        <a:defRPr sz="1200">
          <a:solidFill>
            <a:schemeClr val="tx1"/>
          </a:solidFill>
          <a:uFill>
            <a:solidFill>
              <a:srgbClr val="9B9B9B"/>
            </a:solidFill>
          </a:uFill>
          <a:latin typeface="+mn-lt"/>
          <a:ea typeface="+mn-ea"/>
          <a:cs typeface="+mn-cs"/>
          <a:sym typeface="Arial"/>
        </a:defRPr>
      </a:lvl5pPr>
      <a:lvl6pPr indent="1143000" algn="ctr" defTabSz="584200">
        <a:defRPr sz="1200">
          <a:solidFill>
            <a:schemeClr val="tx1"/>
          </a:solidFill>
          <a:uFill>
            <a:solidFill>
              <a:srgbClr val="9B9B9B"/>
            </a:solidFill>
          </a:uFill>
          <a:latin typeface="+mn-lt"/>
          <a:ea typeface="+mn-ea"/>
          <a:cs typeface="+mn-cs"/>
          <a:sym typeface="Arial"/>
        </a:defRPr>
      </a:lvl6pPr>
      <a:lvl7pPr indent="1371600" algn="ctr" defTabSz="584200">
        <a:defRPr sz="1200">
          <a:solidFill>
            <a:schemeClr val="tx1"/>
          </a:solidFill>
          <a:uFill>
            <a:solidFill>
              <a:srgbClr val="9B9B9B"/>
            </a:solidFill>
          </a:uFill>
          <a:latin typeface="+mn-lt"/>
          <a:ea typeface="+mn-ea"/>
          <a:cs typeface="+mn-cs"/>
          <a:sym typeface="Arial"/>
        </a:defRPr>
      </a:lvl7pPr>
      <a:lvl8pPr indent="1600200" algn="ctr" defTabSz="584200">
        <a:defRPr sz="1200">
          <a:solidFill>
            <a:schemeClr val="tx1"/>
          </a:solidFill>
          <a:uFill>
            <a:solidFill>
              <a:srgbClr val="9B9B9B"/>
            </a:solidFill>
          </a:uFill>
          <a:latin typeface="+mn-lt"/>
          <a:ea typeface="+mn-ea"/>
          <a:cs typeface="+mn-cs"/>
          <a:sym typeface="Arial"/>
        </a:defRPr>
      </a:lvl8pPr>
      <a:lvl9pPr indent="1828800" algn="ctr" defTabSz="584200">
        <a:defRPr sz="1200">
          <a:solidFill>
            <a:schemeClr val="tx1"/>
          </a:solidFill>
          <a:uFill>
            <a:solidFill>
              <a:srgbClr val="9B9B9B"/>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9.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communicationmatrix.org/"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7.xml.rels><?xml version="1.0" encoding="UTF-8" standalone="yes"?>
<Relationships xmlns="http://schemas.openxmlformats.org/package/2006/relationships"><Relationship Id="rId2" Type="http://schemas.openxmlformats.org/officeDocument/2006/relationships/hyperlink" Target="http://www.osepideasthatwork.org/toolkit/" TargetMode="External"/><Relationship Id="rId1" Type="http://schemas.openxmlformats.org/officeDocument/2006/relationships/slideLayout" Target="../slideLayouts/slideLayout6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6" name="Shape 246"/>
          <p:cNvSpPr>
            <a:spLocks noGrp="1"/>
          </p:cNvSpPr>
          <p:nvPr>
            <p:ph type="title"/>
          </p:nvPr>
        </p:nvSpPr>
        <p:spPr>
          <a:xfrm>
            <a:off x="685800" y="2209800"/>
            <a:ext cx="7772400" cy="1143000"/>
          </a:xfrm>
          <a:prstGeom prst="rect">
            <a:avLst/>
          </a:prstGeom>
        </p:spPr>
        <p:txBody>
          <a:bodyPr/>
          <a:lstStyle>
            <a:lvl1pPr>
              <a:defRPr sz="6000">
                <a:uFill>
                  <a:solidFill>
                    <a:srgbClr val="CD665F"/>
                  </a:solidFill>
                </a:uFill>
              </a:defRPr>
            </a:lvl1pPr>
          </a:lstStyle>
          <a:p>
            <a:pPr lvl="0">
              <a:defRPr sz="1800">
                <a:uFillTx/>
              </a:defRPr>
            </a:pPr>
            <a:r>
              <a:rPr sz="6000">
                <a:uFill>
                  <a:solidFill>
                    <a:srgbClr val="CD665F"/>
                  </a:solidFill>
                </a:uFill>
              </a:rPr>
              <a:t>Quality of Life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2" name="Shape 272"/>
          <p:cNvSpPr>
            <a:spLocks noGrp="1"/>
          </p:cNvSpPr>
          <p:nvPr>
            <p:ph type="title"/>
          </p:nvPr>
        </p:nvSpPr>
        <p:spPr>
          <a:xfrm>
            <a:off x="0" y="76200"/>
            <a:ext cx="7772400" cy="2209800"/>
          </a:xfrm>
          <a:prstGeom prst="rect">
            <a:avLst/>
          </a:prstGeom>
        </p:spPr>
        <p:txBody>
          <a:bodyPr/>
          <a:lstStyle>
            <a:lvl1pPr>
              <a:defRPr sz="4000">
                <a:uFill>
                  <a:solidFill>
                    <a:srgbClr val="CD665F"/>
                  </a:solidFill>
                </a:uFill>
              </a:defRPr>
            </a:lvl1pPr>
          </a:lstStyle>
          <a:p>
            <a:pPr lvl="0">
              <a:defRPr sz="1800">
                <a:uFillTx/>
              </a:defRPr>
            </a:pPr>
            <a:r>
              <a:rPr sz="4000">
                <a:uFill>
                  <a:solidFill>
                    <a:srgbClr val="CD665F"/>
                  </a:solidFill>
                </a:uFill>
              </a:rPr>
              <a:t>Early social/communicative interaction for the  infant with sensory impairments</a:t>
            </a:r>
          </a:p>
        </p:txBody>
      </p:sp>
      <p:sp>
        <p:nvSpPr>
          <p:cNvPr id="273" name="Shape 273"/>
          <p:cNvSpPr>
            <a:spLocks noGrp="1"/>
          </p:cNvSpPr>
          <p:nvPr>
            <p:ph type="body" idx="1"/>
          </p:nvPr>
        </p:nvSpPr>
        <p:spPr>
          <a:xfrm>
            <a:off x="0" y="2286000"/>
            <a:ext cx="8382000" cy="4572000"/>
          </a:xfrm>
          <a:prstGeom prst="rect">
            <a:avLst/>
          </a:prstGeom>
        </p:spPr>
        <p:txBody>
          <a:bodyPr/>
          <a:lstStyle/>
          <a:p>
            <a:pPr lvl="0">
              <a:lnSpc>
                <a:spcPct val="100000"/>
              </a:lnSpc>
              <a:buClr>
                <a:srgbClr val="CD665F"/>
              </a:buClr>
              <a:buSzPct val="100000"/>
              <a:buFont typeface="Arial"/>
              <a:buChar char="•"/>
              <a:defRPr i="0">
                <a:solidFill>
                  <a:srgbClr val="000000"/>
                </a:solidFill>
                <a:uFillTx/>
              </a:defRPr>
            </a:pPr>
            <a:r>
              <a:rPr sz="3200">
                <a:uFill>
                  <a:solidFill>
                    <a:srgbClr val="CD665F"/>
                  </a:solidFill>
                </a:uFill>
                <a:latin typeface="+mn-lt"/>
                <a:ea typeface="+mn-ea"/>
                <a:cs typeface="+mn-cs"/>
                <a:sym typeface="Arial"/>
              </a:rPr>
              <a:t>The infant lacks many of the cues from the parent (visual and auditory)</a:t>
            </a:r>
          </a:p>
          <a:p>
            <a:pPr lvl="0">
              <a:lnSpc>
                <a:spcPct val="100000"/>
              </a:lnSpc>
              <a:buClr>
                <a:srgbClr val="CD665F"/>
              </a:buClr>
              <a:buFont typeface="Arial"/>
              <a:defRPr i="0">
                <a:solidFill>
                  <a:srgbClr val="000000"/>
                </a:solidFill>
                <a:uFillTx/>
              </a:defRPr>
            </a:pPr>
            <a:endParaRPr sz="3200">
              <a:uFill>
                <a:solidFill>
                  <a:srgbClr val="CD665F"/>
                </a:solidFill>
              </a:uFill>
              <a:latin typeface="+mn-lt"/>
              <a:ea typeface="+mn-ea"/>
              <a:cs typeface="+mn-cs"/>
              <a:sym typeface="Arial"/>
            </a:endParaRPr>
          </a:p>
          <a:p>
            <a:pPr lvl="0">
              <a:lnSpc>
                <a:spcPct val="100000"/>
              </a:lnSpc>
              <a:buClr>
                <a:srgbClr val="CD665F"/>
              </a:buClr>
              <a:buSzPct val="100000"/>
              <a:buFont typeface="Arial"/>
              <a:buChar char="•"/>
              <a:defRPr i="0">
                <a:solidFill>
                  <a:srgbClr val="000000"/>
                </a:solidFill>
                <a:uFillTx/>
              </a:defRPr>
            </a:pPr>
            <a:r>
              <a:rPr sz="3200">
                <a:uFill>
                  <a:solidFill>
                    <a:srgbClr val="CD665F"/>
                  </a:solidFill>
                </a:uFill>
                <a:latin typeface="+mn-lt"/>
                <a:ea typeface="+mn-ea"/>
                <a:cs typeface="+mn-cs"/>
                <a:sym typeface="Arial"/>
              </a:rPr>
              <a:t>The infant may respond differently in response to the cues they do perceive ( quieting rather than turning toward the source or increasing movements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5" name="Shape 275"/>
          <p:cNvSpPr>
            <a:spLocks noGrp="1"/>
          </p:cNvSpPr>
          <p:nvPr>
            <p:ph type="title"/>
          </p:nvPr>
        </p:nvSpPr>
        <p:spPr>
          <a:prstGeom prst="rect">
            <a:avLst/>
          </a:prstGeom>
        </p:spPr>
        <p:txBody>
          <a:bodyPr/>
          <a:lstStyle/>
          <a:p>
            <a:pPr lvl="0">
              <a:defRPr sz="1800">
                <a:uFillTx/>
              </a:defRPr>
            </a:pPr>
            <a:r>
              <a:rPr sz="3200">
                <a:uFill>
                  <a:solidFill/>
                </a:uFill>
                <a:latin typeface="+mn-lt"/>
                <a:ea typeface="+mn-ea"/>
                <a:cs typeface="+mn-cs"/>
                <a:sym typeface="Arial"/>
              </a:rPr>
              <a:t>The act of reference emerges not as an individual act but as a social one  </a:t>
            </a:r>
            <a:r>
              <a:rPr sz="2000">
                <a:uFill>
                  <a:solidFill/>
                </a:uFill>
                <a:latin typeface="+mn-lt"/>
                <a:ea typeface="+mn-ea"/>
                <a:cs typeface="+mn-cs"/>
                <a:sym typeface="Arial"/>
              </a:rPr>
              <a:t>(Werner and Kaplan 1963)</a:t>
            </a:r>
          </a:p>
        </p:txBody>
      </p:sp>
      <p:pic>
        <p:nvPicPr>
          <p:cNvPr id="276" name="image.png"/>
          <p:cNvPicPr/>
          <p:nvPr/>
        </p:nvPicPr>
        <p:blipFill>
          <a:blip r:embed="rId2">
            <a:extLst/>
          </a:blip>
          <a:stretch>
            <a:fillRect/>
          </a:stretch>
        </p:blipFill>
        <p:spPr>
          <a:xfrm>
            <a:off x="1524000" y="1905000"/>
            <a:ext cx="6096000" cy="4060825"/>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8" name="Shape 278"/>
          <p:cNvSpPr>
            <a:spLocks noGrp="1"/>
          </p:cNvSpPr>
          <p:nvPr>
            <p:ph type="body" idx="1"/>
          </p:nvPr>
        </p:nvSpPr>
        <p:spPr>
          <a:xfrm>
            <a:off x="685800" y="0"/>
            <a:ext cx="7772400" cy="6858000"/>
          </a:xfrm>
          <a:prstGeom prst="rect">
            <a:avLst/>
          </a:prstGeom>
        </p:spPr>
        <p:txBody>
          <a:bodyPr/>
          <a:lstStyle/>
          <a:p>
            <a:pPr marL="383539" lvl="0" indent="-342899">
              <a:defRPr sz="1800">
                <a:uFillTx/>
              </a:defRPr>
            </a:pPr>
            <a:r>
              <a:rPr sz="3400">
                <a:uFill>
                  <a:solidFill/>
                </a:uFill>
              </a:rPr>
              <a:t>Children who are blind/VI or deaf blind learn about their world from a part to whole  experience</a:t>
            </a:r>
          </a:p>
          <a:p>
            <a:pPr marL="383539" lvl="0" indent="-342899">
              <a:defRPr sz="1800">
                <a:uFillTx/>
              </a:defRPr>
            </a:pPr>
            <a:endParaRPr sz="3400">
              <a:uFill>
                <a:solidFill/>
              </a:uFill>
            </a:endParaRPr>
          </a:p>
          <a:p>
            <a:pPr marL="383539" lvl="0" indent="-342899">
              <a:defRPr sz="1800">
                <a:uFillTx/>
              </a:defRPr>
            </a:pPr>
            <a:r>
              <a:rPr sz="3400">
                <a:uFill>
                  <a:solidFill/>
                </a:uFill>
              </a:rPr>
              <a:t>Consistent and predictable environments help the child develop a sense of permanency</a:t>
            </a:r>
          </a:p>
          <a:p>
            <a:pPr marL="383539" lvl="0" indent="-342899">
              <a:defRPr sz="1800">
                <a:uFillTx/>
              </a:defRPr>
            </a:pPr>
            <a:endParaRPr sz="3400">
              <a:uFill>
                <a:solidFill/>
              </a:uFill>
            </a:endParaRPr>
          </a:p>
          <a:p>
            <a:pPr marL="383540" lvl="0" indent="-342900">
              <a:defRPr sz="1800">
                <a:uFillTx/>
              </a:defRPr>
            </a:pPr>
            <a:r>
              <a:rPr sz="3400">
                <a:uFill>
                  <a:solidFill/>
                </a:uFill>
              </a:rPr>
              <a:t>How they explore and how much they explore  provides them with cues and associations  thereby influencing their ability to recall objects and events in their world  </a:t>
            </a:r>
          </a:p>
        </p:txBody>
      </p:sp>
      <p:sp>
        <p:nvSpPr>
          <p:cNvPr id="279" name="Shape 279"/>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uFillTx/>
              </a:defRPr>
            </a:pPr>
            <a:fld id="{86CB4B4D-7CA3-9044-876B-883B54F8677D}" type="slidenum">
              <a:rPr sz="1400">
                <a:uFill>
                  <a:solidFill/>
                </a:uFill>
              </a:rPr>
              <a:t>12</a:t>
            </a:fld>
            <a:endParaRPr sz="1400">
              <a:uFill>
                <a:solidFill/>
              </a:uFill>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1" name="Shape 281"/>
          <p:cNvSpPr>
            <a:spLocks noGrp="1"/>
          </p:cNvSpPr>
          <p:nvPr>
            <p:ph type="title"/>
          </p:nvPr>
        </p:nvSpPr>
        <p:spPr>
          <a:prstGeom prst="rect">
            <a:avLst/>
          </a:prstGeom>
        </p:spPr>
        <p:txBody>
          <a:bodyPr/>
          <a:lstStyle/>
          <a:p>
            <a:pPr lvl="0">
              <a:defRPr sz="1800">
                <a:uFillTx/>
              </a:defRPr>
            </a:pPr>
            <a:r>
              <a:rPr sz="4400">
                <a:uFill>
                  <a:solidFill/>
                </a:uFill>
              </a:rPr>
              <a:t>Progressive Distancing</a:t>
            </a:r>
          </a:p>
        </p:txBody>
      </p:sp>
      <p:sp>
        <p:nvSpPr>
          <p:cNvPr id="282" name="Shape 282"/>
          <p:cNvSpPr>
            <a:spLocks noGrp="1"/>
          </p:cNvSpPr>
          <p:nvPr>
            <p:ph type="body" idx="1"/>
          </p:nvPr>
        </p:nvSpPr>
        <p:spPr>
          <a:prstGeom prst="rect">
            <a:avLst/>
          </a:prstGeom>
        </p:spPr>
        <p:txBody>
          <a:bodyPr/>
          <a:lstStyle/>
          <a:p>
            <a:pPr lvl="0">
              <a:defRPr sz="1800">
                <a:uFillTx/>
              </a:defRPr>
            </a:pPr>
            <a:r>
              <a:rPr sz="3200" b="1">
                <a:uFill>
                  <a:solidFill/>
                </a:uFill>
              </a:rPr>
              <a:t>Decontextualization</a:t>
            </a:r>
            <a:r>
              <a:rPr sz="3200">
                <a:uFill>
                  <a:solidFill/>
                </a:uFill>
              </a:rPr>
              <a:t>: spatial in a place other than here; and temporal from a time other than right now</a:t>
            </a:r>
          </a:p>
          <a:p>
            <a:pPr lvl="0">
              <a:defRPr sz="1800">
                <a:uFillTx/>
              </a:defRPr>
            </a:pPr>
            <a:r>
              <a:rPr sz="3200" b="1">
                <a:uFill>
                  <a:solidFill/>
                </a:uFill>
              </a:rPr>
              <a:t>Denaturalization</a:t>
            </a:r>
            <a:r>
              <a:rPr sz="3200">
                <a:uFill>
                  <a:solidFill/>
                </a:uFill>
              </a:rPr>
              <a:t>: decreasing similarity between symbol and what it represents</a:t>
            </a:r>
          </a:p>
        </p:txBody>
      </p:sp>
      <p:sp>
        <p:nvSpPr>
          <p:cNvPr id="283" name="Shape 283"/>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uFillTx/>
              </a:defRPr>
            </a:pPr>
            <a:fld id="{86CB4B4D-7CA3-9044-876B-883B54F8677D}" type="slidenum">
              <a:rPr sz="1400">
                <a:uFill>
                  <a:solidFill/>
                </a:uFill>
              </a:rPr>
              <a:t>13</a:t>
            </a:fld>
            <a:endParaRPr sz="1400">
              <a:uFill>
                <a:solidFill/>
              </a:uFill>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
        <p:cNvGrpSpPr/>
        <p:nvPr/>
      </p:nvGrpSpPr>
      <p:grpSpPr>
        <a:xfrm>
          <a:off x="0" y="0"/>
          <a:ext cx="0" cy="0"/>
          <a:chOff x="0" y="0"/>
          <a:chExt cx="0" cy="0"/>
        </a:xfrm>
      </p:grpSpPr>
      <p:pic>
        <p:nvPicPr>
          <p:cNvPr id="285" name="image.png"/>
          <p:cNvPicPr/>
          <p:nvPr/>
        </p:nvPicPr>
        <p:blipFill>
          <a:blip r:embed="rId2">
            <a:extLst/>
          </a:blip>
          <a:srcRect r="3999" b="10055"/>
          <a:stretch>
            <a:fillRect/>
          </a:stretch>
        </p:blipFill>
        <p:spPr>
          <a:xfrm>
            <a:off x="229393" y="333842"/>
            <a:ext cx="4145499" cy="2766546"/>
          </a:xfrm>
          <a:prstGeom prst="rect">
            <a:avLst/>
          </a:prstGeom>
          <a:ln w="12700">
            <a:miter lim="400000"/>
          </a:ln>
        </p:spPr>
      </p:pic>
      <p:pic>
        <p:nvPicPr>
          <p:cNvPr id="286" name="image.png"/>
          <p:cNvPicPr/>
          <p:nvPr/>
        </p:nvPicPr>
        <p:blipFill>
          <a:blip r:embed="rId3">
            <a:extLst/>
          </a:blip>
          <a:srcRect t="53955" r="30555"/>
          <a:stretch>
            <a:fillRect/>
          </a:stretch>
        </p:blipFill>
        <p:spPr>
          <a:xfrm>
            <a:off x="-1" y="3795406"/>
            <a:ext cx="4926087" cy="2387907"/>
          </a:xfrm>
          <a:prstGeom prst="rect">
            <a:avLst/>
          </a:prstGeom>
          <a:ln w="12700">
            <a:miter lim="400000"/>
          </a:ln>
        </p:spPr>
      </p:pic>
      <p:pic>
        <p:nvPicPr>
          <p:cNvPr id="287" name="Tony yes.jpg"/>
          <p:cNvPicPr/>
          <p:nvPr/>
        </p:nvPicPr>
        <p:blipFill>
          <a:blip r:embed="rId4">
            <a:extLst/>
          </a:blip>
          <a:stretch>
            <a:fillRect/>
          </a:stretch>
        </p:blipFill>
        <p:spPr>
          <a:xfrm>
            <a:off x="4504740" y="301711"/>
            <a:ext cx="5032960" cy="3397249"/>
          </a:xfrm>
          <a:prstGeom prst="rect">
            <a:avLst/>
          </a:prstGeom>
          <a:ln>
            <a:round/>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9" name="Shape 289"/>
          <p:cNvSpPr/>
          <p:nvPr/>
        </p:nvSpPr>
        <p:spPr>
          <a:xfrm>
            <a:off x="3175" y="-3046413"/>
            <a:ext cx="9156700" cy="177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914400">
              <a:buClr>
                <a:srgbClr val="000000"/>
              </a:buClr>
              <a:buFont typeface="Arial"/>
              <a:defRPr b="1" u="sng">
                <a:uFill>
                  <a:solidFill/>
                </a:uFill>
                <a:latin typeface="+mn-lt"/>
                <a:ea typeface="+mn-ea"/>
                <a:cs typeface="+mn-cs"/>
                <a:sym typeface="Arial"/>
              </a:defRPr>
            </a:lvl1pPr>
          </a:lstStyle>
          <a:p>
            <a:pPr lvl="0">
              <a:defRPr sz="1800" b="0" u="none">
                <a:uFillTx/>
              </a:defRPr>
            </a:pPr>
            <a:r>
              <a:rPr sz="1200" b="1" u="sng">
                <a:uFill>
                  <a:solidFill/>
                </a:uFill>
              </a:rPr>
              <a:t> </a:t>
            </a:r>
          </a:p>
        </p:txBody>
      </p:sp>
      <p:sp>
        <p:nvSpPr>
          <p:cNvPr id="290" name="Shape 290"/>
          <p:cNvSpPr/>
          <p:nvPr/>
        </p:nvSpPr>
        <p:spPr>
          <a:xfrm>
            <a:off x="3174" y="-2498725"/>
            <a:ext cx="9156701" cy="7239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914112" lvl="0" defTabSz="914400">
              <a:buClr>
                <a:srgbClr val="000000"/>
              </a:buClr>
              <a:buFont typeface="Times New Roman"/>
              <a:defRPr sz="1800"/>
            </a:pPr>
            <a:endParaRPr sz="1200" u="sng">
              <a:uFill>
                <a:solidFill/>
              </a:uFill>
              <a:latin typeface="+mj-lt"/>
              <a:ea typeface="+mj-ea"/>
              <a:cs typeface="+mj-cs"/>
              <a:sym typeface="Times New Roman"/>
            </a:endParaRPr>
          </a:p>
          <a:p>
            <a:pPr marL="914112" lvl="0" defTabSz="914400">
              <a:buClr>
                <a:srgbClr val="000000"/>
              </a:buClr>
              <a:buFont typeface="Arial"/>
              <a:defRPr sz="1800"/>
            </a:pPr>
            <a:r>
              <a:rPr sz="1200">
                <a:uFill>
                  <a:solidFill/>
                </a:uFill>
                <a:latin typeface="+mn-lt"/>
                <a:ea typeface="+mn-ea"/>
                <a:cs typeface="+mn-cs"/>
                <a:sym typeface="Arial"/>
              </a:rPr>
              <a:t> </a:t>
            </a:r>
          </a:p>
          <a:p>
            <a:pPr marL="914112" lvl="0" defTabSz="914400">
              <a:buClr>
                <a:srgbClr val="000000"/>
              </a:buClr>
              <a:buFont typeface="Arial"/>
              <a:defRPr sz="1800"/>
            </a:pPr>
            <a:r>
              <a:rPr sz="1200">
                <a:uFill>
                  <a:solidFill/>
                </a:uFill>
                <a:latin typeface="+mn-lt"/>
                <a:ea typeface="+mn-ea"/>
                <a:cs typeface="+mn-cs"/>
                <a:sym typeface="Arial"/>
              </a:rPr>
              <a:t> </a:t>
            </a:r>
          </a:p>
          <a:p>
            <a:pPr marL="914112" lvl="0" defTabSz="914400">
              <a:buClr>
                <a:srgbClr val="000000"/>
              </a:buClr>
              <a:buFont typeface="Arial"/>
              <a:defRPr sz="1800"/>
            </a:pPr>
            <a:r>
              <a:rPr sz="1200">
                <a:uFill>
                  <a:solidFill/>
                </a:uFill>
                <a:latin typeface="+mn-lt"/>
                <a:ea typeface="+mn-ea"/>
                <a:cs typeface="+mn-cs"/>
                <a:sym typeface="Arial"/>
              </a:rPr>
              <a:t> </a:t>
            </a:r>
          </a:p>
        </p:txBody>
      </p:sp>
      <p:grpSp>
        <p:nvGrpSpPr>
          <p:cNvPr id="335" name="Group 335"/>
          <p:cNvGrpSpPr/>
          <p:nvPr/>
        </p:nvGrpSpPr>
        <p:grpSpPr>
          <a:xfrm>
            <a:off x="381000" y="0"/>
            <a:ext cx="7391400" cy="6858000"/>
            <a:chOff x="0" y="0"/>
            <a:chExt cx="7391400" cy="6858000"/>
          </a:xfrm>
        </p:grpSpPr>
        <p:grpSp>
          <p:nvGrpSpPr>
            <p:cNvPr id="333" name="Group 333"/>
            <p:cNvGrpSpPr/>
            <p:nvPr/>
          </p:nvGrpSpPr>
          <p:grpSpPr>
            <a:xfrm>
              <a:off x="5358" y="3177"/>
              <a:ext cx="7380684" cy="6851647"/>
              <a:chOff x="0" y="0"/>
              <a:chExt cx="7380682" cy="6851645"/>
            </a:xfrm>
          </p:grpSpPr>
          <p:grpSp>
            <p:nvGrpSpPr>
              <p:cNvPr id="293" name="Group 293"/>
              <p:cNvGrpSpPr/>
              <p:nvPr/>
            </p:nvGrpSpPr>
            <p:grpSpPr>
              <a:xfrm>
                <a:off x="0" y="0"/>
                <a:ext cx="1439698" cy="844426"/>
                <a:chOff x="0" y="0"/>
                <a:chExt cx="1439697" cy="844425"/>
              </a:xfrm>
            </p:grpSpPr>
            <p:sp>
              <p:nvSpPr>
                <p:cNvPr id="291" name="Shape 291"/>
                <p:cNvSpPr/>
                <p:nvPr/>
              </p:nvSpPr>
              <p:spPr>
                <a:xfrm>
                  <a:off x="76807" y="0"/>
                  <a:ext cx="1298783" cy="8444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marL="40639" marR="40639" lvl="0" algn="ctr" defTabSz="914400">
                    <a:buClr>
                      <a:srgbClr val="000000"/>
                    </a:buClr>
                    <a:buFont typeface="Arial"/>
                    <a:defRPr sz="1800"/>
                  </a:pPr>
                  <a:r>
                    <a:rPr sz="1000">
                      <a:uFill>
                        <a:solidFill/>
                      </a:uFill>
                      <a:latin typeface="+mn-lt"/>
                      <a:ea typeface="+mn-ea"/>
                      <a:cs typeface="+mn-cs"/>
                      <a:sym typeface="Arial"/>
                    </a:rPr>
                    <a:t> </a:t>
                  </a:r>
                </a:p>
                <a:p>
                  <a:pPr marL="40639" marR="40639" lvl="0" algn="ctr" defTabSz="914400">
                    <a:buClr>
                      <a:srgbClr val="000000"/>
                    </a:buClr>
                    <a:buFont typeface="Arial"/>
                    <a:defRPr sz="1800"/>
                  </a:pPr>
                  <a:r>
                    <a:rPr sz="1000" b="1">
                      <a:uFill>
                        <a:solidFill/>
                      </a:uFill>
                      <a:latin typeface="+mn-lt"/>
                      <a:ea typeface="+mn-ea"/>
                      <a:cs typeface="+mn-cs"/>
                      <a:sym typeface="Arial"/>
                    </a:rPr>
                    <a:t>I.</a:t>
                  </a:r>
                </a:p>
                <a:p>
                  <a:pPr marL="40639" marR="40639" lvl="0" algn="ctr" defTabSz="914400">
                    <a:buClr>
                      <a:srgbClr val="000000"/>
                    </a:buClr>
                    <a:buFont typeface="Arial"/>
                    <a:defRPr sz="1800"/>
                  </a:pPr>
                  <a:r>
                    <a:rPr sz="1000">
                      <a:uFill>
                        <a:solidFill/>
                      </a:uFill>
                      <a:latin typeface="+mn-lt"/>
                      <a:ea typeface="+mn-ea"/>
                      <a:cs typeface="+mn-cs"/>
                      <a:sym typeface="Arial"/>
                    </a:rPr>
                    <a:t>Preintentional</a:t>
                  </a:r>
                </a:p>
                <a:p>
                  <a:pPr marL="40639" marR="40639" lvl="0" algn="ctr" defTabSz="914400">
                    <a:buClr>
                      <a:srgbClr val="000000"/>
                    </a:buClr>
                    <a:buFont typeface="Arial"/>
                    <a:defRPr sz="1800"/>
                  </a:pPr>
                  <a:r>
                    <a:rPr sz="1000">
                      <a:uFill>
                        <a:solidFill/>
                      </a:uFill>
                      <a:latin typeface="+mn-lt"/>
                      <a:ea typeface="+mn-ea"/>
                      <a:cs typeface="+mn-cs"/>
                      <a:sym typeface="Arial"/>
                    </a:rPr>
                    <a:t>Behavior</a:t>
                  </a:r>
                </a:p>
                <a:p>
                  <a:pPr marL="40639" marR="40639" lvl="0" algn="ctr" defTabSz="914400">
                    <a:buClr>
                      <a:srgbClr val="000000"/>
                    </a:buClr>
                    <a:buFont typeface="Times New Roman"/>
                    <a:defRPr sz="1800"/>
                  </a:pPr>
                  <a:r>
                    <a:rPr sz="1200">
                      <a:uFill>
                        <a:solidFill/>
                      </a:uFill>
                      <a:latin typeface="+mj-lt"/>
                      <a:ea typeface="+mj-ea"/>
                      <a:cs typeface="+mj-cs"/>
                      <a:sym typeface="Times New Roman"/>
                    </a:rPr>
                    <a:t> </a:t>
                  </a:r>
                </a:p>
              </p:txBody>
            </p:sp>
            <p:sp>
              <p:nvSpPr>
                <p:cNvPr id="292" name="Shape 292"/>
                <p:cNvSpPr/>
                <p:nvPr/>
              </p:nvSpPr>
              <p:spPr>
                <a:xfrm>
                  <a:off x="0" y="0"/>
                  <a:ext cx="1439698" cy="833552"/>
                </a:xfrm>
                <a:prstGeom prst="rect">
                  <a:avLst/>
                </a:prstGeom>
                <a:noFill/>
                <a:ln w="3175" cap="flat">
                  <a:solidFill>
                    <a:srgbClr val="B0B0B0"/>
                  </a:solidFill>
                  <a:prstDash val="solid"/>
                  <a:miter lim="400000"/>
                </a:ln>
                <a:effectLst/>
              </p:spPr>
              <p:txBody>
                <a:bodyPr wrap="square" lIns="0" tIns="0" rIns="0" bIns="0" numCol="1" anchor="ctr">
                  <a:noAutofit/>
                </a:bodyPr>
                <a:lstStyle/>
                <a:p>
                  <a:pPr marL="40639" marR="40639" lvl="0" defTabSz="914400">
                    <a:defRPr sz="1400">
                      <a:uFill>
                        <a:solidFill/>
                      </a:uFill>
                      <a:latin typeface="+mn-lt"/>
                      <a:ea typeface="+mn-ea"/>
                      <a:cs typeface="+mn-cs"/>
                      <a:sym typeface="Arial"/>
                    </a:defRPr>
                  </a:pPr>
                  <a:endParaRPr/>
                </a:p>
              </p:txBody>
            </p:sp>
          </p:grpSp>
          <p:grpSp>
            <p:nvGrpSpPr>
              <p:cNvPr id="296" name="Group 296"/>
              <p:cNvGrpSpPr/>
              <p:nvPr/>
            </p:nvGrpSpPr>
            <p:grpSpPr>
              <a:xfrm>
                <a:off x="1439697" y="0"/>
                <a:ext cx="5940986" cy="844426"/>
                <a:chOff x="0" y="0"/>
                <a:chExt cx="5940985" cy="844425"/>
              </a:xfrm>
            </p:grpSpPr>
            <p:sp>
              <p:nvSpPr>
                <p:cNvPr id="294" name="Shape 294"/>
                <p:cNvSpPr/>
                <p:nvPr/>
              </p:nvSpPr>
              <p:spPr>
                <a:xfrm>
                  <a:off x="76807" y="0"/>
                  <a:ext cx="5800071" cy="8444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marL="40639" marR="40639" lvl="0" defTabSz="914400">
                    <a:buClr>
                      <a:srgbClr val="000000"/>
                    </a:buClr>
                    <a:buFont typeface="Arial"/>
                    <a:defRPr sz="1800"/>
                  </a:pPr>
                  <a:r>
                    <a:rPr sz="1000">
                      <a:uFill>
                        <a:solidFill/>
                      </a:uFill>
                      <a:latin typeface="+mn-lt"/>
                      <a:ea typeface="+mn-ea"/>
                      <a:cs typeface="+mn-cs"/>
                      <a:sym typeface="Arial"/>
                    </a:rPr>
                    <a:t> </a:t>
                  </a:r>
                </a:p>
                <a:p>
                  <a:pPr marL="40639" marR="40639" lvl="0" defTabSz="914400">
                    <a:buClr>
                      <a:srgbClr val="000000"/>
                    </a:buClr>
                    <a:buFont typeface="Arial"/>
                    <a:defRPr sz="1800"/>
                  </a:pPr>
                  <a:r>
                    <a:rPr sz="1000">
                      <a:uFill>
                        <a:solidFill/>
                      </a:uFill>
                      <a:latin typeface="+mn-lt"/>
                      <a:ea typeface="+mn-ea"/>
                      <a:cs typeface="+mn-cs"/>
                      <a:sym typeface="Arial"/>
                    </a:rPr>
                    <a:t>The child’s behavior is not under his own control.  It is in reaction to things (such as feeling hungry or wet or sleepy).  Parents interpret the child’s state from his general behaviors, such as body movements, facial expressions and sounds.</a:t>
                  </a:r>
                </a:p>
                <a:p>
                  <a:pPr marL="40639" marR="40639" lvl="0" defTabSz="914400">
                    <a:buClr>
                      <a:srgbClr val="000000"/>
                    </a:buClr>
                    <a:buFont typeface="Times New Roman"/>
                    <a:defRPr sz="1800"/>
                  </a:pPr>
                  <a:r>
                    <a:rPr sz="1200">
                      <a:uFill>
                        <a:solidFill/>
                      </a:uFill>
                      <a:latin typeface="+mj-lt"/>
                      <a:ea typeface="+mj-ea"/>
                      <a:cs typeface="+mj-cs"/>
                      <a:sym typeface="Times New Roman"/>
                    </a:rPr>
                    <a:t> </a:t>
                  </a:r>
                </a:p>
              </p:txBody>
            </p:sp>
            <p:sp>
              <p:nvSpPr>
                <p:cNvPr id="295" name="Shape 295"/>
                <p:cNvSpPr/>
                <p:nvPr/>
              </p:nvSpPr>
              <p:spPr>
                <a:xfrm>
                  <a:off x="0" y="0"/>
                  <a:ext cx="5940986" cy="833552"/>
                </a:xfrm>
                <a:prstGeom prst="rect">
                  <a:avLst/>
                </a:prstGeom>
                <a:noFill/>
                <a:ln w="3175" cap="flat">
                  <a:solidFill>
                    <a:srgbClr val="B0B0B0"/>
                  </a:solidFill>
                  <a:prstDash val="solid"/>
                  <a:miter lim="400000"/>
                </a:ln>
                <a:effectLst/>
              </p:spPr>
              <p:txBody>
                <a:bodyPr wrap="square" lIns="0" tIns="0" rIns="0" bIns="0" numCol="1" anchor="ctr">
                  <a:noAutofit/>
                </a:bodyPr>
                <a:lstStyle/>
                <a:p>
                  <a:pPr marL="40639" marR="40639" lvl="0" defTabSz="914400">
                    <a:defRPr sz="1400">
                      <a:uFill>
                        <a:solidFill/>
                      </a:uFill>
                      <a:latin typeface="+mn-lt"/>
                      <a:ea typeface="+mn-ea"/>
                      <a:cs typeface="+mn-cs"/>
                      <a:sym typeface="Arial"/>
                    </a:defRPr>
                  </a:pPr>
                  <a:endParaRPr/>
                </a:p>
              </p:txBody>
            </p:sp>
          </p:grpSp>
          <p:grpSp>
            <p:nvGrpSpPr>
              <p:cNvPr id="299" name="Group 299"/>
              <p:cNvGrpSpPr/>
              <p:nvPr/>
            </p:nvGrpSpPr>
            <p:grpSpPr>
              <a:xfrm>
                <a:off x="0" y="833551"/>
                <a:ext cx="1439698" cy="1036909"/>
                <a:chOff x="0" y="0"/>
                <a:chExt cx="1439697" cy="1036908"/>
              </a:xfrm>
            </p:grpSpPr>
            <p:sp>
              <p:nvSpPr>
                <p:cNvPr id="297" name="Shape 297"/>
                <p:cNvSpPr/>
                <p:nvPr/>
              </p:nvSpPr>
              <p:spPr>
                <a:xfrm>
                  <a:off x="78498" y="0"/>
                  <a:ext cx="1295401" cy="656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marL="40639" marR="40639" lvl="0" algn="ctr" defTabSz="914400">
                    <a:buClr>
                      <a:srgbClr val="000000"/>
                    </a:buClr>
                    <a:buFont typeface="Arial"/>
                    <a:defRPr sz="1800"/>
                  </a:pPr>
                  <a:r>
                    <a:rPr sz="1000" b="1">
                      <a:uFill>
                        <a:solidFill/>
                      </a:uFill>
                      <a:latin typeface="+mn-lt"/>
                      <a:ea typeface="+mn-ea"/>
                      <a:cs typeface="+mn-cs"/>
                      <a:sym typeface="Arial"/>
                    </a:rPr>
                    <a:t> </a:t>
                  </a:r>
                </a:p>
                <a:p>
                  <a:pPr marL="40639" marR="40639" lvl="0" algn="ctr" defTabSz="914400">
                    <a:buClr>
                      <a:srgbClr val="000000"/>
                    </a:buClr>
                    <a:buFont typeface="Arial"/>
                    <a:defRPr sz="1800"/>
                  </a:pPr>
                  <a:r>
                    <a:rPr sz="1000" b="1">
                      <a:uFill>
                        <a:solidFill/>
                      </a:uFill>
                      <a:latin typeface="+mn-lt"/>
                      <a:ea typeface="+mn-ea"/>
                      <a:cs typeface="+mn-cs"/>
                      <a:sym typeface="Arial"/>
                    </a:rPr>
                    <a:t>II.</a:t>
                  </a:r>
                </a:p>
                <a:p>
                  <a:pPr marL="40639" marR="40639" lvl="0" algn="ctr" defTabSz="914400">
                    <a:buClr>
                      <a:srgbClr val="000000"/>
                    </a:buClr>
                    <a:buFont typeface="Arial"/>
                    <a:defRPr sz="1800"/>
                  </a:pPr>
                  <a:r>
                    <a:rPr sz="1000">
                      <a:uFill>
                        <a:solidFill/>
                      </a:uFill>
                      <a:latin typeface="+mn-lt"/>
                      <a:ea typeface="+mn-ea"/>
                      <a:cs typeface="+mn-cs"/>
                      <a:sym typeface="Arial"/>
                    </a:rPr>
                    <a:t>Intentional Behavior</a:t>
                  </a:r>
                </a:p>
              </p:txBody>
            </p:sp>
            <p:sp>
              <p:nvSpPr>
                <p:cNvPr id="298" name="Shape 298"/>
                <p:cNvSpPr/>
                <p:nvPr/>
              </p:nvSpPr>
              <p:spPr>
                <a:xfrm>
                  <a:off x="0" y="0"/>
                  <a:ext cx="1439698" cy="1036909"/>
                </a:xfrm>
                <a:prstGeom prst="rect">
                  <a:avLst/>
                </a:prstGeom>
                <a:noFill/>
                <a:ln w="3175" cap="flat">
                  <a:solidFill>
                    <a:srgbClr val="B0B0B0"/>
                  </a:solidFill>
                  <a:prstDash val="solid"/>
                  <a:miter lim="400000"/>
                </a:ln>
                <a:effectLst/>
              </p:spPr>
              <p:txBody>
                <a:bodyPr wrap="square" lIns="0" tIns="0" rIns="0" bIns="0" numCol="1" anchor="ctr">
                  <a:noAutofit/>
                </a:bodyPr>
                <a:lstStyle/>
                <a:p>
                  <a:pPr marL="40639" marR="40639" lvl="0" defTabSz="914400">
                    <a:defRPr sz="1400">
                      <a:uFill>
                        <a:solidFill/>
                      </a:uFill>
                      <a:latin typeface="+mn-lt"/>
                      <a:ea typeface="+mn-ea"/>
                      <a:cs typeface="+mn-cs"/>
                      <a:sym typeface="Arial"/>
                    </a:defRPr>
                  </a:pPr>
                  <a:endParaRPr/>
                </a:p>
              </p:txBody>
            </p:sp>
          </p:grpSp>
          <p:grpSp>
            <p:nvGrpSpPr>
              <p:cNvPr id="302" name="Group 302"/>
              <p:cNvGrpSpPr/>
              <p:nvPr/>
            </p:nvGrpSpPr>
            <p:grpSpPr>
              <a:xfrm>
                <a:off x="1439697" y="833551"/>
                <a:ext cx="5940986" cy="1036909"/>
                <a:chOff x="0" y="0"/>
                <a:chExt cx="5940985" cy="1036908"/>
              </a:xfrm>
            </p:grpSpPr>
            <p:sp>
              <p:nvSpPr>
                <p:cNvPr id="300" name="Shape 300"/>
                <p:cNvSpPr/>
                <p:nvPr/>
              </p:nvSpPr>
              <p:spPr>
                <a:xfrm>
                  <a:off x="76807" y="0"/>
                  <a:ext cx="5803901" cy="9841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marL="40639" marR="40639" lvl="0" defTabSz="914400">
                    <a:buClr>
                      <a:srgbClr val="000000"/>
                    </a:buClr>
                    <a:buFont typeface="Arial"/>
                    <a:defRPr sz="1800"/>
                  </a:pPr>
                  <a:r>
                    <a:rPr sz="1000">
                      <a:uFill>
                        <a:solidFill/>
                      </a:uFill>
                      <a:latin typeface="+mn-lt"/>
                      <a:ea typeface="+mn-ea"/>
                      <a:cs typeface="+mn-cs"/>
                      <a:sym typeface="Arial"/>
                    </a:rPr>
                    <a:t> </a:t>
                  </a:r>
                </a:p>
                <a:p>
                  <a:pPr marL="40639" marR="40639" lvl="0" defTabSz="914400">
                    <a:buClr>
                      <a:srgbClr val="000000"/>
                    </a:buClr>
                    <a:buFont typeface="Arial"/>
                    <a:defRPr sz="1800"/>
                  </a:pPr>
                  <a:r>
                    <a:rPr sz="1000">
                      <a:uFill>
                        <a:solidFill/>
                      </a:uFill>
                      <a:latin typeface="+mn-lt"/>
                      <a:ea typeface="+mn-ea"/>
                      <a:cs typeface="+mn-cs"/>
                      <a:sym typeface="Arial"/>
                    </a:rPr>
                    <a:t>The child’s behavior is now intentional (under the child’s control), but she does not understand that “If I do this, Mom or Dad will do that for me”–in other words she does not communicate </a:t>
                  </a:r>
                  <a:r>
                    <a:rPr sz="1000" b="1">
                      <a:uFill>
                        <a:solidFill/>
                      </a:uFill>
                      <a:latin typeface="+mn-lt"/>
                      <a:ea typeface="+mn-ea"/>
                      <a:cs typeface="+mn-cs"/>
                      <a:sym typeface="Arial"/>
                    </a:rPr>
                    <a:t>intentionally</a:t>
                  </a:r>
                  <a:r>
                    <a:rPr sz="1000">
                      <a:uFill>
                        <a:solidFill/>
                      </a:uFill>
                      <a:latin typeface="+mn-lt"/>
                      <a:ea typeface="+mn-ea"/>
                      <a:cs typeface="+mn-cs"/>
                      <a:sym typeface="Arial"/>
                    </a:rPr>
                    <a:t> yet.  Parents continue to interpret the child’s needs and desires from her behavior, such as body movements, facial expressions, vocalizations and eye gaze.</a:t>
                  </a:r>
                </a:p>
                <a:p>
                  <a:pPr marL="40639" marR="40639" lvl="0" defTabSz="914400">
                    <a:buClr>
                      <a:srgbClr val="000000"/>
                    </a:buClr>
                    <a:buFont typeface="Times New Roman"/>
                    <a:defRPr sz="1800"/>
                  </a:pPr>
                  <a:r>
                    <a:rPr sz="1200">
                      <a:uFill>
                        <a:solidFill/>
                      </a:uFill>
                      <a:latin typeface="+mj-lt"/>
                      <a:ea typeface="+mj-ea"/>
                      <a:cs typeface="+mj-cs"/>
                      <a:sym typeface="Times New Roman"/>
                    </a:rPr>
                    <a:t> </a:t>
                  </a:r>
                </a:p>
              </p:txBody>
            </p:sp>
            <p:sp>
              <p:nvSpPr>
                <p:cNvPr id="301" name="Shape 301"/>
                <p:cNvSpPr/>
                <p:nvPr/>
              </p:nvSpPr>
              <p:spPr>
                <a:xfrm>
                  <a:off x="0" y="0"/>
                  <a:ext cx="5940986" cy="1036909"/>
                </a:xfrm>
                <a:prstGeom prst="rect">
                  <a:avLst/>
                </a:prstGeom>
                <a:noFill/>
                <a:ln w="3175" cap="flat">
                  <a:solidFill>
                    <a:srgbClr val="B0B0B0"/>
                  </a:solidFill>
                  <a:prstDash val="solid"/>
                  <a:miter lim="400000"/>
                </a:ln>
                <a:effectLst/>
              </p:spPr>
              <p:txBody>
                <a:bodyPr wrap="square" lIns="0" tIns="0" rIns="0" bIns="0" numCol="1" anchor="ctr">
                  <a:noAutofit/>
                </a:bodyPr>
                <a:lstStyle/>
                <a:p>
                  <a:pPr marL="40639" marR="40639" lvl="0" defTabSz="914400">
                    <a:defRPr sz="1400">
                      <a:uFill>
                        <a:solidFill/>
                      </a:uFill>
                      <a:latin typeface="+mn-lt"/>
                      <a:ea typeface="+mn-ea"/>
                      <a:cs typeface="+mn-cs"/>
                      <a:sym typeface="Arial"/>
                    </a:defRPr>
                  </a:pPr>
                  <a:endParaRPr/>
                </a:p>
              </p:txBody>
            </p:sp>
          </p:grpSp>
          <p:grpSp>
            <p:nvGrpSpPr>
              <p:cNvPr id="305" name="Group 305"/>
              <p:cNvGrpSpPr/>
              <p:nvPr/>
            </p:nvGrpSpPr>
            <p:grpSpPr>
              <a:xfrm>
                <a:off x="0" y="1870459"/>
                <a:ext cx="1439698" cy="935231"/>
                <a:chOff x="0" y="0"/>
                <a:chExt cx="1439697" cy="935230"/>
              </a:xfrm>
            </p:grpSpPr>
            <p:sp>
              <p:nvSpPr>
                <p:cNvPr id="303" name="Shape 303"/>
                <p:cNvSpPr/>
                <p:nvPr/>
              </p:nvSpPr>
              <p:spPr>
                <a:xfrm>
                  <a:off x="78498" y="0"/>
                  <a:ext cx="1295401" cy="656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marL="40639" marR="40639" lvl="0" algn="ctr" defTabSz="914400">
                    <a:buClr>
                      <a:srgbClr val="000000"/>
                    </a:buClr>
                    <a:buFont typeface="Arial"/>
                    <a:defRPr sz="1800"/>
                  </a:pPr>
                  <a:r>
                    <a:rPr sz="1000" b="1">
                      <a:uFill>
                        <a:solidFill/>
                      </a:uFill>
                      <a:latin typeface="+mn-lt"/>
                      <a:ea typeface="+mn-ea"/>
                      <a:cs typeface="+mn-cs"/>
                      <a:sym typeface="Arial"/>
                    </a:rPr>
                    <a:t> </a:t>
                  </a:r>
                </a:p>
                <a:p>
                  <a:pPr marL="40639" marR="40639" lvl="0" algn="ctr" defTabSz="914400">
                    <a:buClr>
                      <a:srgbClr val="000000"/>
                    </a:buClr>
                    <a:buFont typeface="Arial"/>
                    <a:defRPr sz="1800"/>
                  </a:pPr>
                  <a:r>
                    <a:rPr sz="1000" b="1">
                      <a:uFill>
                        <a:solidFill/>
                      </a:uFill>
                      <a:latin typeface="+mn-lt"/>
                      <a:ea typeface="+mn-ea"/>
                      <a:cs typeface="+mn-cs"/>
                      <a:sym typeface="Arial"/>
                    </a:rPr>
                    <a:t>III.</a:t>
                  </a:r>
                  <a:r>
                    <a:rPr sz="1000">
                      <a:uFill>
                        <a:solidFill/>
                      </a:uFill>
                      <a:latin typeface="+mn-lt"/>
                      <a:ea typeface="+mn-ea"/>
                      <a:cs typeface="+mn-cs"/>
                      <a:sym typeface="Arial"/>
                    </a:rPr>
                    <a:t>  </a:t>
                  </a:r>
                </a:p>
                <a:p>
                  <a:pPr marL="40639" marR="40639" lvl="0" algn="ctr" defTabSz="914400">
                    <a:buClr>
                      <a:srgbClr val="000000"/>
                    </a:buClr>
                    <a:buFont typeface="Arial"/>
                    <a:defRPr sz="1800"/>
                  </a:pPr>
                  <a:r>
                    <a:rPr sz="1000">
                      <a:uFill>
                        <a:solidFill/>
                      </a:uFill>
                      <a:latin typeface="+mn-lt"/>
                      <a:ea typeface="+mn-ea"/>
                      <a:cs typeface="+mn-cs"/>
                      <a:sym typeface="Arial"/>
                    </a:rPr>
                    <a:t>Unconventional Communication</a:t>
                  </a:r>
                </a:p>
              </p:txBody>
            </p:sp>
            <p:sp>
              <p:nvSpPr>
                <p:cNvPr id="304" name="Shape 304"/>
                <p:cNvSpPr/>
                <p:nvPr/>
              </p:nvSpPr>
              <p:spPr>
                <a:xfrm>
                  <a:off x="0" y="0"/>
                  <a:ext cx="1439698" cy="935231"/>
                </a:xfrm>
                <a:prstGeom prst="rect">
                  <a:avLst/>
                </a:prstGeom>
                <a:noFill/>
                <a:ln w="3175" cap="flat">
                  <a:solidFill>
                    <a:srgbClr val="B0B0B0"/>
                  </a:solidFill>
                  <a:prstDash val="solid"/>
                  <a:miter lim="400000"/>
                </a:ln>
                <a:effectLst/>
              </p:spPr>
              <p:txBody>
                <a:bodyPr wrap="square" lIns="0" tIns="0" rIns="0" bIns="0" numCol="1" anchor="ctr">
                  <a:noAutofit/>
                </a:bodyPr>
                <a:lstStyle/>
                <a:p>
                  <a:pPr marL="40639" marR="40639" lvl="0" defTabSz="914400">
                    <a:defRPr sz="1400">
                      <a:uFill>
                        <a:solidFill/>
                      </a:uFill>
                      <a:latin typeface="+mn-lt"/>
                      <a:ea typeface="+mn-ea"/>
                      <a:cs typeface="+mn-cs"/>
                      <a:sym typeface="Arial"/>
                    </a:defRPr>
                  </a:pPr>
                  <a:endParaRPr/>
                </a:p>
              </p:txBody>
            </p:sp>
          </p:grpSp>
          <p:grpSp>
            <p:nvGrpSpPr>
              <p:cNvPr id="308" name="Group 308"/>
              <p:cNvGrpSpPr/>
              <p:nvPr/>
            </p:nvGrpSpPr>
            <p:grpSpPr>
              <a:xfrm>
                <a:off x="1439697" y="1870459"/>
                <a:ext cx="5940986" cy="984127"/>
                <a:chOff x="0" y="0"/>
                <a:chExt cx="5940985" cy="984125"/>
              </a:xfrm>
            </p:grpSpPr>
            <p:sp>
              <p:nvSpPr>
                <p:cNvPr id="306" name="Shape 306"/>
                <p:cNvSpPr/>
                <p:nvPr/>
              </p:nvSpPr>
              <p:spPr>
                <a:xfrm>
                  <a:off x="76807" y="0"/>
                  <a:ext cx="5803901" cy="9841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marL="40639" marR="40639" lvl="0" defTabSz="914400">
                    <a:buClr>
                      <a:srgbClr val="000000"/>
                    </a:buClr>
                    <a:buFont typeface="Arial"/>
                    <a:defRPr sz="1800"/>
                  </a:pPr>
                  <a:r>
                    <a:rPr sz="1000">
                      <a:uFill>
                        <a:solidFill/>
                      </a:uFill>
                      <a:latin typeface="+mn-lt"/>
                      <a:ea typeface="+mn-ea"/>
                      <a:cs typeface="+mn-cs"/>
                      <a:sym typeface="Arial"/>
                    </a:rPr>
                    <a:t> </a:t>
                  </a:r>
                </a:p>
                <a:p>
                  <a:pPr marL="40639" marR="40639" lvl="0" defTabSz="914400">
                    <a:buClr>
                      <a:srgbClr val="000000"/>
                    </a:buClr>
                    <a:buFont typeface="Arial"/>
                    <a:defRPr sz="1800"/>
                  </a:pPr>
                  <a:r>
                    <a:rPr sz="1000">
                      <a:uFill>
                        <a:solidFill/>
                      </a:uFill>
                      <a:latin typeface="+mn-lt"/>
                      <a:ea typeface="+mn-ea"/>
                      <a:cs typeface="+mn-cs"/>
                      <a:sym typeface="Arial"/>
                    </a:rPr>
                    <a:t>The child uses pre-symbolic behaviors </a:t>
                  </a:r>
                  <a:r>
                    <a:rPr sz="1000" i="1">
                      <a:uFill>
                        <a:solidFill/>
                      </a:uFill>
                      <a:latin typeface="+mn-lt"/>
                      <a:ea typeface="+mn-ea"/>
                      <a:cs typeface="+mn-cs"/>
                      <a:sym typeface="Arial"/>
                    </a:rPr>
                    <a:t>intentionally</a:t>
                  </a:r>
                  <a:r>
                    <a:rPr sz="1000">
                      <a:uFill>
                        <a:solidFill/>
                      </a:uFill>
                      <a:latin typeface="+mn-lt"/>
                      <a:ea typeface="+mn-ea"/>
                      <a:cs typeface="+mn-cs"/>
                      <a:sym typeface="Arial"/>
                    </a:rPr>
                    <a:t> to express his needs and desires to other people. They are called “unconventional” because they are not socially acceptable for us to use as we grow older: they include body movements, vocalizations, facial expressions and simple gestures (such as tugging on people).</a:t>
                  </a:r>
                </a:p>
                <a:p>
                  <a:pPr marL="40639" marR="40639" lvl="0" defTabSz="914400">
                    <a:buClr>
                      <a:srgbClr val="000000"/>
                    </a:buClr>
                    <a:buFont typeface="Times New Roman"/>
                    <a:defRPr sz="1800"/>
                  </a:pPr>
                  <a:r>
                    <a:rPr sz="1200">
                      <a:uFill>
                        <a:solidFill/>
                      </a:uFill>
                      <a:latin typeface="+mj-lt"/>
                      <a:ea typeface="+mj-ea"/>
                      <a:cs typeface="+mj-cs"/>
                      <a:sym typeface="Times New Roman"/>
                    </a:rPr>
                    <a:t> </a:t>
                  </a:r>
                </a:p>
              </p:txBody>
            </p:sp>
            <p:sp>
              <p:nvSpPr>
                <p:cNvPr id="307" name="Shape 307"/>
                <p:cNvSpPr/>
                <p:nvPr/>
              </p:nvSpPr>
              <p:spPr>
                <a:xfrm>
                  <a:off x="0" y="0"/>
                  <a:ext cx="5940986" cy="935231"/>
                </a:xfrm>
                <a:prstGeom prst="rect">
                  <a:avLst/>
                </a:prstGeom>
                <a:noFill/>
                <a:ln w="3175" cap="flat">
                  <a:solidFill>
                    <a:srgbClr val="B0B0B0"/>
                  </a:solidFill>
                  <a:prstDash val="solid"/>
                  <a:miter lim="400000"/>
                </a:ln>
                <a:effectLst/>
              </p:spPr>
              <p:txBody>
                <a:bodyPr wrap="square" lIns="0" tIns="0" rIns="0" bIns="0" numCol="1" anchor="ctr">
                  <a:noAutofit/>
                </a:bodyPr>
                <a:lstStyle/>
                <a:p>
                  <a:pPr marL="40639" marR="40639" lvl="0" defTabSz="914400">
                    <a:defRPr sz="1400">
                      <a:uFill>
                        <a:solidFill/>
                      </a:uFill>
                      <a:latin typeface="+mn-lt"/>
                      <a:ea typeface="+mn-ea"/>
                      <a:cs typeface="+mn-cs"/>
                      <a:sym typeface="Arial"/>
                    </a:defRPr>
                  </a:pPr>
                  <a:endParaRPr/>
                </a:p>
              </p:txBody>
            </p:sp>
          </p:grpSp>
          <p:grpSp>
            <p:nvGrpSpPr>
              <p:cNvPr id="311" name="Group 311"/>
              <p:cNvGrpSpPr/>
              <p:nvPr/>
            </p:nvGrpSpPr>
            <p:grpSpPr>
              <a:xfrm>
                <a:off x="0" y="2805689"/>
                <a:ext cx="1439698" cy="1036910"/>
                <a:chOff x="0" y="0"/>
                <a:chExt cx="1439697" cy="1036908"/>
              </a:xfrm>
            </p:grpSpPr>
            <p:sp>
              <p:nvSpPr>
                <p:cNvPr id="309" name="Shape 309"/>
                <p:cNvSpPr/>
                <p:nvPr/>
              </p:nvSpPr>
              <p:spPr>
                <a:xfrm>
                  <a:off x="78498" y="0"/>
                  <a:ext cx="1295401" cy="656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marL="40639" marR="40639" lvl="0" algn="ctr" defTabSz="914400">
                    <a:buClr>
                      <a:srgbClr val="000000"/>
                    </a:buClr>
                    <a:buFont typeface="Arial"/>
                    <a:defRPr sz="1800"/>
                  </a:pPr>
                  <a:r>
                    <a:rPr sz="1000" b="1">
                      <a:uFill>
                        <a:solidFill/>
                      </a:uFill>
                      <a:latin typeface="+mn-lt"/>
                      <a:ea typeface="+mn-ea"/>
                      <a:cs typeface="+mn-cs"/>
                      <a:sym typeface="Arial"/>
                    </a:rPr>
                    <a:t> </a:t>
                  </a:r>
                </a:p>
                <a:p>
                  <a:pPr marL="40639" marR="40639" lvl="0" algn="ctr" defTabSz="914400">
                    <a:buClr>
                      <a:srgbClr val="000000"/>
                    </a:buClr>
                    <a:buFont typeface="Arial"/>
                    <a:defRPr sz="1800"/>
                  </a:pPr>
                  <a:r>
                    <a:rPr sz="1000" b="1">
                      <a:uFill>
                        <a:solidFill/>
                      </a:uFill>
                      <a:latin typeface="+mn-lt"/>
                      <a:ea typeface="+mn-ea"/>
                      <a:cs typeface="+mn-cs"/>
                      <a:sym typeface="Arial"/>
                    </a:rPr>
                    <a:t>IV.</a:t>
                  </a:r>
                </a:p>
                <a:p>
                  <a:pPr marL="40639" marR="40639" lvl="0" algn="ctr" defTabSz="914400">
                    <a:buClr>
                      <a:srgbClr val="000000"/>
                    </a:buClr>
                    <a:buFont typeface="Arial"/>
                    <a:defRPr sz="1800"/>
                  </a:pPr>
                  <a:r>
                    <a:rPr sz="1000">
                      <a:uFill>
                        <a:solidFill/>
                      </a:uFill>
                      <a:latin typeface="+mn-lt"/>
                      <a:ea typeface="+mn-ea"/>
                      <a:cs typeface="+mn-cs"/>
                      <a:sym typeface="Arial"/>
                    </a:rPr>
                    <a:t>Conventional   Communication</a:t>
                  </a:r>
                </a:p>
              </p:txBody>
            </p:sp>
            <p:sp>
              <p:nvSpPr>
                <p:cNvPr id="310" name="Shape 310"/>
                <p:cNvSpPr/>
                <p:nvPr/>
              </p:nvSpPr>
              <p:spPr>
                <a:xfrm>
                  <a:off x="0" y="0"/>
                  <a:ext cx="1439698" cy="1036909"/>
                </a:xfrm>
                <a:prstGeom prst="rect">
                  <a:avLst/>
                </a:prstGeom>
                <a:noFill/>
                <a:ln w="3175" cap="flat">
                  <a:solidFill>
                    <a:srgbClr val="B0B0B0"/>
                  </a:solidFill>
                  <a:prstDash val="solid"/>
                  <a:miter lim="400000"/>
                </a:ln>
                <a:effectLst/>
              </p:spPr>
              <p:txBody>
                <a:bodyPr wrap="square" lIns="0" tIns="0" rIns="0" bIns="0" numCol="1" anchor="ctr">
                  <a:noAutofit/>
                </a:bodyPr>
                <a:lstStyle/>
                <a:p>
                  <a:pPr marL="40639" marR="40639" lvl="0" defTabSz="914400">
                    <a:defRPr sz="1400">
                      <a:uFill>
                        <a:solidFill/>
                      </a:uFill>
                      <a:latin typeface="+mn-lt"/>
                      <a:ea typeface="+mn-ea"/>
                      <a:cs typeface="+mn-cs"/>
                      <a:sym typeface="Arial"/>
                    </a:defRPr>
                  </a:pPr>
                  <a:endParaRPr/>
                </a:p>
              </p:txBody>
            </p:sp>
          </p:grpSp>
          <p:grpSp>
            <p:nvGrpSpPr>
              <p:cNvPr id="314" name="Group 314"/>
              <p:cNvGrpSpPr/>
              <p:nvPr/>
            </p:nvGrpSpPr>
            <p:grpSpPr>
              <a:xfrm>
                <a:off x="1439697" y="2805689"/>
                <a:ext cx="5940986" cy="1123827"/>
                <a:chOff x="0" y="0"/>
                <a:chExt cx="5940985" cy="1123825"/>
              </a:xfrm>
            </p:grpSpPr>
            <p:sp>
              <p:nvSpPr>
                <p:cNvPr id="312" name="Shape 312"/>
                <p:cNvSpPr/>
                <p:nvPr/>
              </p:nvSpPr>
              <p:spPr>
                <a:xfrm>
                  <a:off x="76807" y="0"/>
                  <a:ext cx="5803901" cy="11238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marL="40639" marR="40639" lvl="0" defTabSz="914400">
                    <a:buClr>
                      <a:srgbClr val="000000"/>
                    </a:buClr>
                    <a:buFont typeface="Arial"/>
                    <a:defRPr sz="1800"/>
                  </a:pPr>
                  <a:r>
                    <a:rPr sz="1000">
                      <a:uFill>
                        <a:solidFill/>
                      </a:uFill>
                      <a:latin typeface="+mn-lt"/>
                      <a:ea typeface="+mn-ea"/>
                      <a:cs typeface="+mn-cs"/>
                      <a:sym typeface="Arial"/>
                    </a:rPr>
                    <a:t> </a:t>
                  </a:r>
                </a:p>
                <a:p>
                  <a:pPr marL="40639" marR="40639" lvl="0" defTabSz="914400">
                    <a:buClr>
                      <a:srgbClr val="000000"/>
                    </a:buClr>
                    <a:buFont typeface="Arial"/>
                    <a:defRPr sz="1800"/>
                  </a:pPr>
                  <a:r>
                    <a:rPr sz="1000">
                      <a:uFill>
                        <a:solidFill/>
                      </a:uFill>
                      <a:latin typeface="+mn-lt"/>
                      <a:ea typeface="+mn-ea"/>
                      <a:cs typeface="+mn-cs"/>
                      <a:sym typeface="Arial"/>
                    </a:rPr>
                    <a:t>The child uses pre-symbolic behaviors intentionally to express her needs and desire to other people.  “Conventional” gestures include behaviors such as pointing and nodding the head “yes”.  We continue to use conventional gestures as adults to accompany our language.  Note that many of these gestures (and especially pointing) require good visual skills and may not be appropriate for children with severe vision impairment. </a:t>
                  </a:r>
                </a:p>
                <a:p>
                  <a:pPr marL="40639" marR="40639" lvl="0" defTabSz="914400">
                    <a:buClr>
                      <a:srgbClr val="000000"/>
                    </a:buClr>
                    <a:buFont typeface="Times New Roman"/>
                    <a:defRPr sz="1800"/>
                  </a:pPr>
                  <a:r>
                    <a:rPr sz="1200">
                      <a:uFill>
                        <a:solidFill/>
                      </a:uFill>
                      <a:latin typeface="+mj-lt"/>
                      <a:ea typeface="+mj-ea"/>
                      <a:cs typeface="+mj-cs"/>
                      <a:sym typeface="Times New Roman"/>
                    </a:rPr>
                    <a:t> </a:t>
                  </a:r>
                </a:p>
              </p:txBody>
            </p:sp>
            <p:sp>
              <p:nvSpPr>
                <p:cNvPr id="313" name="Shape 313"/>
                <p:cNvSpPr/>
                <p:nvPr/>
              </p:nvSpPr>
              <p:spPr>
                <a:xfrm>
                  <a:off x="0" y="0"/>
                  <a:ext cx="5940986" cy="1036909"/>
                </a:xfrm>
                <a:prstGeom prst="rect">
                  <a:avLst/>
                </a:prstGeom>
                <a:noFill/>
                <a:ln w="3175" cap="flat">
                  <a:solidFill>
                    <a:srgbClr val="B0B0B0"/>
                  </a:solidFill>
                  <a:prstDash val="solid"/>
                  <a:miter lim="400000"/>
                </a:ln>
                <a:effectLst/>
              </p:spPr>
              <p:txBody>
                <a:bodyPr wrap="square" lIns="0" tIns="0" rIns="0" bIns="0" numCol="1" anchor="ctr">
                  <a:noAutofit/>
                </a:bodyPr>
                <a:lstStyle/>
                <a:p>
                  <a:pPr marL="40639" marR="40639" lvl="0" defTabSz="914400">
                    <a:defRPr sz="1400">
                      <a:uFill>
                        <a:solidFill/>
                      </a:uFill>
                      <a:latin typeface="+mn-lt"/>
                      <a:ea typeface="+mn-ea"/>
                      <a:cs typeface="+mn-cs"/>
                      <a:sym typeface="Arial"/>
                    </a:defRPr>
                  </a:pPr>
                  <a:endParaRPr/>
                </a:p>
              </p:txBody>
            </p:sp>
          </p:grpSp>
          <p:grpSp>
            <p:nvGrpSpPr>
              <p:cNvPr id="317" name="Group 317"/>
              <p:cNvGrpSpPr/>
              <p:nvPr/>
            </p:nvGrpSpPr>
            <p:grpSpPr>
              <a:xfrm>
                <a:off x="0" y="3842598"/>
                <a:ext cx="1439698" cy="1240267"/>
                <a:chOff x="0" y="0"/>
                <a:chExt cx="1439697" cy="1240265"/>
              </a:xfrm>
            </p:grpSpPr>
            <p:sp>
              <p:nvSpPr>
                <p:cNvPr id="315" name="Shape 315"/>
                <p:cNvSpPr/>
                <p:nvPr/>
              </p:nvSpPr>
              <p:spPr>
                <a:xfrm>
                  <a:off x="78498" y="0"/>
                  <a:ext cx="1295401" cy="5165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marL="40639" marR="40639" lvl="0" algn="ctr" defTabSz="914400">
                    <a:buClr>
                      <a:srgbClr val="000000"/>
                    </a:buClr>
                    <a:buFont typeface="Arial"/>
                    <a:defRPr sz="1800"/>
                  </a:pPr>
                  <a:r>
                    <a:rPr sz="1000" b="1">
                      <a:uFill>
                        <a:solidFill/>
                      </a:uFill>
                      <a:latin typeface="+mn-lt"/>
                      <a:ea typeface="+mn-ea"/>
                      <a:cs typeface="+mn-cs"/>
                      <a:sym typeface="Arial"/>
                    </a:rPr>
                    <a:t> </a:t>
                  </a:r>
                </a:p>
                <a:p>
                  <a:pPr marL="40639" marR="40639" lvl="0" algn="ctr" defTabSz="914400">
                    <a:buClr>
                      <a:srgbClr val="000000"/>
                    </a:buClr>
                    <a:buFont typeface="Arial"/>
                    <a:defRPr sz="1800"/>
                  </a:pPr>
                  <a:r>
                    <a:rPr sz="1000" b="1">
                      <a:uFill>
                        <a:solidFill/>
                      </a:uFill>
                      <a:latin typeface="+mn-lt"/>
                      <a:ea typeface="+mn-ea"/>
                      <a:cs typeface="+mn-cs"/>
                      <a:sym typeface="Arial"/>
                    </a:rPr>
                    <a:t>V.</a:t>
                  </a:r>
                </a:p>
                <a:p>
                  <a:pPr marL="40639" marR="40639" lvl="0" algn="ctr" defTabSz="914400">
                    <a:buClr>
                      <a:srgbClr val="000000"/>
                    </a:buClr>
                    <a:buFont typeface="Arial"/>
                    <a:defRPr sz="1800"/>
                  </a:pPr>
                  <a:r>
                    <a:rPr sz="1000">
                      <a:uFill>
                        <a:solidFill/>
                      </a:uFill>
                      <a:latin typeface="+mn-lt"/>
                      <a:ea typeface="+mn-ea"/>
                      <a:cs typeface="+mn-cs"/>
                      <a:sym typeface="Arial"/>
                    </a:rPr>
                    <a:t>Concrete Symbols</a:t>
                  </a:r>
                </a:p>
              </p:txBody>
            </p:sp>
            <p:sp>
              <p:nvSpPr>
                <p:cNvPr id="316" name="Shape 316"/>
                <p:cNvSpPr/>
                <p:nvPr/>
              </p:nvSpPr>
              <p:spPr>
                <a:xfrm>
                  <a:off x="0" y="0"/>
                  <a:ext cx="1439698" cy="1240266"/>
                </a:xfrm>
                <a:prstGeom prst="rect">
                  <a:avLst/>
                </a:prstGeom>
                <a:noFill/>
                <a:ln w="3175" cap="flat">
                  <a:solidFill>
                    <a:srgbClr val="B0B0B0"/>
                  </a:solidFill>
                  <a:prstDash val="solid"/>
                  <a:miter lim="400000"/>
                </a:ln>
                <a:effectLst/>
              </p:spPr>
              <p:txBody>
                <a:bodyPr wrap="square" lIns="0" tIns="0" rIns="0" bIns="0" numCol="1" anchor="ctr">
                  <a:noAutofit/>
                </a:bodyPr>
                <a:lstStyle/>
                <a:p>
                  <a:pPr marL="40639" marR="40639" lvl="0" defTabSz="914400">
                    <a:defRPr sz="1400">
                      <a:uFill>
                        <a:solidFill/>
                      </a:uFill>
                      <a:latin typeface="+mn-lt"/>
                      <a:ea typeface="+mn-ea"/>
                      <a:cs typeface="+mn-cs"/>
                      <a:sym typeface="Arial"/>
                    </a:defRPr>
                  </a:pPr>
                  <a:endParaRPr/>
                </a:p>
              </p:txBody>
            </p:sp>
          </p:grpSp>
          <p:grpSp>
            <p:nvGrpSpPr>
              <p:cNvPr id="320" name="Group 320"/>
              <p:cNvGrpSpPr/>
              <p:nvPr/>
            </p:nvGrpSpPr>
            <p:grpSpPr>
              <a:xfrm>
                <a:off x="1439697" y="3842598"/>
                <a:ext cx="5940986" cy="1263527"/>
                <a:chOff x="0" y="0"/>
                <a:chExt cx="5940985" cy="1263525"/>
              </a:xfrm>
            </p:grpSpPr>
            <p:sp>
              <p:nvSpPr>
                <p:cNvPr id="318" name="Shape 318"/>
                <p:cNvSpPr/>
                <p:nvPr/>
              </p:nvSpPr>
              <p:spPr>
                <a:xfrm>
                  <a:off x="76807" y="0"/>
                  <a:ext cx="5803901" cy="12635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marL="40639" marR="40639" lvl="0" defTabSz="914400">
                    <a:buClr>
                      <a:srgbClr val="000000"/>
                    </a:buClr>
                    <a:buFont typeface="Arial"/>
                    <a:defRPr sz="1800"/>
                  </a:pPr>
                  <a:r>
                    <a:rPr sz="1000">
                      <a:uFill>
                        <a:solidFill/>
                      </a:uFill>
                      <a:latin typeface="+mn-lt"/>
                      <a:ea typeface="+mn-ea"/>
                      <a:cs typeface="+mn-cs"/>
                      <a:sym typeface="Arial"/>
                    </a:rPr>
                    <a:t> </a:t>
                  </a:r>
                </a:p>
                <a:p>
                  <a:pPr marL="40639" marR="40639" lvl="0" defTabSz="914400">
                    <a:buClr>
                      <a:srgbClr val="000000"/>
                    </a:buClr>
                    <a:buFont typeface="Arial"/>
                    <a:defRPr sz="1800"/>
                  </a:pPr>
                  <a:r>
                    <a:rPr sz="1000">
                      <a:uFill>
                        <a:solidFill/>
                      </a:uFill>
                      <a:latin typeface="+mn-lt"/>
                      <a:ea typeface="+mn-ea"/>
                      <a:cs typeface="+mn-cs"/>
                      <a:sym typeface="Arial"/>
                    </a:rPr>
                    <a:t>Symbols physically resemble what they represent in a way that is obvious to the child—they look like, feel like, move like or sound like what they represent.  Concrete symbols include picture symbols, objects used as symbols (such as a shoelace to represent “shoe”), certain “iconic” gestures (such as patting a chair to say “sit down”) and sounds (such as making a buzzing sound to refer to a bee).  Children with severe physical impairments may access picture and object symbols through the use of a mechanical device or by pointing, touching or eye gaze.  </a:t>
                  </a:r>
                </a:p>
                <a:p>
                  <a:pPr marL="40639" marR="40639" lvl="0" defTabSz="914400">
                    <a:buClr>
                      <a:srgbClr val="000000"/>
                    </a:buClr>
                    <a:buFont typeface="Times New Roman"/>
                    <a:defRPr sz="1800"/>
                  </a:pPr>
                  <a:r>
                    <a:rPr sz="1200">
                      <a:uFill>
                        <a:solidFill/>
                      </a:uFill>
                      <a:latin typeface="+mj-lt"/>
                      <a:ea typeface="+mj-ea"/>
                      <a:cs typeface="+mj-cs"/>
                      <a:sym typeface="Times New Roman"/>
                    </a:rPr>
                    <a:t> </a:t>
                  </a:r>
                </a:p>
              </p:txBody>
            </p:sp>
            <p:sp>
              <p:nvSpPr>
                <p:cNvPr id="319" name="Shape 319"/>
                <p:cNvSpPr/>
                <p:nvPr/>
              </p:nvSpPr>
              <p:spPr>
                <a:xfrm>
                  <a:off x="0" y="0"/>
                  <a:ext cx="5940986" cy="1240266"/>
                </a:xfrm>
                <a:prstGeom prst="rect">
                  <a:avLst/>
                </a:prstGeom>
                <a:noFill/>
                <a:ln w="3175" cap="flat">
                  <a:solidFill>
                    <a:srgbClr val="B0B0B0"/>
                  </a:solidFill>
                  <a:prstDash val="solid"/>
                  <a:miter lim="400000"/>
                </a:ln>
                <a:effectLst/>
              </p:spPr>
              <p:txBody>
                <a:bodyPr wrap="square" lIns="0" tIns="0" rIns="0" bIns="0" numCol="1" anchor="ctr">
                  <a:noAutofit/>
                </a:bodyPr>
                <a:lstStyle/>
                <a:p>
                  <a:pPr marL="40639" marR="40639" lvl="0" defTabSz="914400">
                    <a:defRPr sz="1400">
                      <a:uFill>
                        <a:solidFill/>
                      </a:uFill>
                      <a:latin typeface="+mn-lt"/>
                      <a:ea typeface="+mn-ea"/>
                      <a:cs typeface="+mn-cs"/>
                      <a:sym typeface="Arial"/>
                    </a:defRPr>
                  </a:pPr>
                  <a:endParaRPr/>
                </a:p>
              </p:txBody>
            </p:sp>
          </p:grpSp>
          <p:grpSp>
            <p:nvGrpSpPr>
              <p:cNvPr id="323" name="Group 323"/>
              <p:cNvGrpSpPr/>
              <p:nvPr/>
            </p:nvGrpSpPr>
            <p:grpSpPr>
              <a:xfrm>
                <a:off x="0" y="5082863"/>
                <a:ext cx="1439698" cy="833553"/>
                <a:chOff x="0" y="0"/>
                <a:chExt cx="1439697" cy="833551"/>
              </a:xfrm>
            </p:grpSpPr>
            <p:sp>
              <p:nvSpPr>
                <p:cNvPr id="321" name="Shape 321"/>
                <p:cNvSpPr/>
                <p:nvPr/>
              </p:nvSpPr>
              <p:spPr>
                <a:xfrm>
                  <a:off x="78498" y="0"/>
                  <a:ext cx="1295401" cy="656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marL="40639" marR="40639" lvl="0" algn="ctr" defTabSz="914400">
                    <a:buClr>
                      <a:srgbClr val="000000"/>
                    </a:buClr>
                    <a:buFont typeface="Arial"/>
                    <a:defRPr sz="1800"/>
                  </a:pPr>
                  <a:r>
                    <a:rPr sz="1000" b="1">
                      <a:uFill>
                        <a:solidFill/>
                      </a:uFill>
                      <a:latin typeface="+mn-lt"/>
                      <a:ea typeface="+mn-ea"/>
                      <a:cs typeface="+mn-cs"/>
                      <a:sym typeface="Arial"/>
                    </a:rPr>
                    <a:t> </a:t>
                  </a:r>
                </a:p>
                <a:p>
                  <a:pPr marL="40639" marR="40639" lvl="0" algn="ctr" defTabSz="914400">
                    <a:buClr>
                      <a:srgbClr val="000000"/>
                    </a:buClr>
                    <a:buFont typeface="Arial"/>
                    <a:defRPr sz="1800"/>
                  </a:pPr>
                  <a:r>
                    <a:rPr sz="1000" b="1">
                      <a:uFill>
                        <a:solidFill/>
                      </a:uFill>
                      <a:latin typeface="+mn-lt"/>
                      <a:ea typeface="+mn-ea"/>
                      <a:cs typeface="+mn-cs"/>
                      <a:sym typeface="Arial"/>
                    </a:rPr>
                    <a:t>VI.</a:t>
                  </a:r>
                </a:p>
                <a:p>
                  <a:pPr marL="40639" marR="40639" lvl="0" algn="ctr" defTabSz="914400">
                    <a:buClr>
                      <a:srgbClr val="000000"/>
                    </a:buClr>
                    <a:buFont typeface="Arial"/>
                    <a:defRPr sz="1800"/>
                  </a:pPr>
                  <a:r>
                    <a:rPr sz="1000">
                      <a:uFill>
                        <a:solidFill/>
                      </a:uFill>
                      <a:latin typeface="+mn-lt"/>
                      <a:ea typeface="+mn-ea"/>
                      <a:cs typeface="+mn-cs"/>
                      <a:sym typeface="Arial"/>
                    </a:rPr>
                    <a:t>Abstract </a:t>
                  </a:r>
                </a:p>
                <a:p>
                  <a:pPr marL="40639" marR="40639" lvl="0" algn="ctr" defTabSz="914400">
                    <a:buClr>
                      <a:srgbClr val="000000"/>
                    </a:buClr>
                    <a:buFont typeface="Arial"/>
                    <a:defRPr sz="1800"/>
                  </a:pPr>
                  <a:r>
                    <a:rPr sz="1000">
                      <a:uFill>
                        <a:solidFill/>
                      </a:uFill>
                      <a:latin typeface="+mn-lt"/>
                      <a:ea typeface="+mn-ea"/>
                      <a:cs typeface="+mn-cs"/>
                      <a:sym typeface="Arial"/>
                    </a:rPr>
                    <a:t>Symbols   </a:t>
                  </a:r>
                </a:p>
              </p:txBody>
            </p:sp>
            <p:sp>
              <p:nvSpPr>
                <p:cNvPr id="322" name="Shape 322"/>
                <p:cNvSpPr/>
                <p:nvPr/>
              </p:nvSpPr>
              <p:spPr>
                <a:xfrm>
                  <a:off x="0" y="0"/>
                  <a:ext cx="1439698" cy="833552"/>
                </a:xfrm>
                <a:prstGeom prst="rect">
                  <a:avLst/>
                </a:prstGeom>
                <a:noFill/>
                <a:ln w="3175" cap="flat">
                  <a:solidFill>
                    <a:srgbClr val="B0B0B0"/>
                  </a:solidFill>
                  <a:prstDash val="solid"/>
                  <a:miter lim="400000"/>
                </a:ln>
                <a:effectLst/>
              </p:spPr>
              <p:txBody>
                <a:bodyPr wrap="square" lIns="0" tIns="0" rIns="0" bIns="0" numCol="1" anchor="ctr">
                  <a:noAutofit/>
                </a:bodyPr>
                <a:lstStyle/>
                <a:p>
                  <a:pPr marL="40639" marR="40639" lvl="0" defTabSz="914400">
                    <a:defRPr sz="1400">
                      <a:uFill>
                        <a:solidFill/>
                      </a:uFill>
                      <a:latin typeface="+mn-lt"/>
                      <a:ea typeface="+mn-ea"/>
                      <a:cs typeface="+mn-cs"/>
                      <a:sym typeface="Arial"/>
                    </a:defRPr>
                  </a:pPr>
                  <a:endParaRPr/>
                </a:p>
              </p:txBody>
            </p:sp>
          </p:grpSp>
          <p:grpSp>
            <p:nvGrpSpPr>
              <p:cNvPr id="326" name="Group 326"/>
              <p:cNvGrpSpPr/>
              <p:nvPr/>
            </p:nvGrpSpPr>
            <p:grpSpPr>
              <a:xfrm>
                <a:off x="1439697" y="5082863"/>
                <a:ext cx="5940986" cy="833553"/>
                <a:chOff x="0" y="0"/>
                <a:chExt cx="5940985" cy="833551"/>
              </a:xfrm>
            </p:grpSpPr>
            <p:sp>
              <p:nvSpPr>
                <p:cNvPr id="324" name="Shape 324"/>
                <p:cNvSpPr/>
                <p:nvPr/>
              </p:nvSpPr>
              <p:spPr>
                <a:xfrm>
                  <a:off x="76807" y="0"/>
                  <a:ext cx="5803901" cy="7047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marL="40639" marR="40639" lvl="0" defTabSz="914400">
                    <a:buClr>
                      <a:srgbClr val="000000"/>
                    </a:buClr>
                    <a:buFont typeface="Arial"/>
                    <a:defRPr sz="1800"/>
                  </a:pPr>
                  <a:r>
                    <a:rPr sz="1000">
                      <a:uFill>
                        <a:solidFill/>
                      </a:uFill>
                      <a:latin typeface="+mn-lt"/>
                      <a:ea typeface="+mn-ea"/>
                      <a:cs typeface="+mn-cs"/>
                      <a:sym typeface="Arial"/>
                    </a:rPr>
                    <a:t> </a:t>
                  </a:r>
                </a:p>
                <a:p>
                  <a:pPr marL="40639" marR="40639" lvl="0" defTabSz="914400">
                    <a:buClr>
                      <a:srgbClr val="000000"/>
                    </a:buClr>
                    <a:buFont typeface="Arial"/>
                    <a:defRPr sz="1800"/>
                  </a:pPr>
                  <a:r>
                    <a:rPr sz="1000">
                      <a:uFill>
                        <a:solidFill/>
                      </a:uFill>
                      <a:latin typeface="+mn-lt"/>
                      <a:ea typeface="+mn-ea"/>
                      <a:cs typeface="+mn-cs"/>
                      <a:sym typeface="Arial"/>
                    </a:rPr>
                    <a:t>The child uses abstract symbols such as speech, manual signs, or Brailled or printed words.  These symbols  do not look, feel, or sound like what they represent.  They are used one at a time.</a:t>
                  </a:r>
                </a:p>
                <a:p>
                  <a:pPr marL="40639" marR="40639" lvl="0" defTabSz="914400">
                    <a:buClr>
                      <a:srgbClr val="000000"/>
                    </a:buClr>
                    <a:buFont typeface="Times New Roman"/>
                    <a:defRPr sz="1800"/>
                  </a:pPr>
                  <a:r>
                    <a:rPr sz="1200">
                      <a:uFill>
                        <a:solidFill/>
                      </a:uFill>
                      <a:latin typeface="+mj-lt"/>
                      <a:ea typeface="+mj-ea"/>
                      <a:cs typeface="+mj-cs"/>
                      <a:sym typeface="Times New Roman"/>
                    </a:rPr>
                    <a:t> </a:t>
                  </a:r>
                </a:p>
              </p:txBody>
            </p:sp>
            <p:sp>
              <p:nvSpPr>
                <p:cNvPr id="325" name="Shape 325"/>
                <p:cNvSpPr/>
                <p:nvPr/>
              </p:nvSpPr>
              <p:spPr>
                <a:xfrm>
                  <a:off x="0" y="0"/>
                  <a:ext cx="5940986" cy="833552"/>
                </a:xfrm>
                <a:prstGeom prst="rect">
                  <a:avLst/>
                </a:prstGeom>
                <a:noFill/>
                <a:ln w="3175" cap="flat">
                  <a:solidFill>
                    <a:srgbClr val="B0B0B0"/>
                  </a:solidFill>
                  <a:prstDash val="solid"/>
                  <a:miter lim="400000"/>
                </a:ln>
                <a:effectLst/>
              </p:spPr>
              <p:txBody>
                <a:bodyPr wrap="square" lIns="0" tIns="0" rIns="0" bIns="0" numCol="1" anchor="ctr">
                  <a:noAutofit/>
                </a:bodyPr>
                <a:lstStyle/>
                <a:p>
                  <a:pPr marL="40639" marR="40639" lvl="0" defTabSz="914400">
                    <a:defRPr sz="1400">
                      <a:uFill>
                        <a:solidFill/>
                      </a:uFill>
                      <a:latin typeface="+mn-lt"/>
                      <a:ea typeface="+mn-ea"/>
                      <a:cs typeface="+mn-cs"/>
                      <a:sym typeface="Arial"/>
                    </a:defRPr>
                  </a:pPr>
                  <a:endParaRPr/>
                </a:p>
              </p:txBody>
            </p:sp>
          </p:grpSp>
          <p:grpSp>
            <p:nvGrpSpPr>
              <p:cNvPr id="329" name="Group 329"/>
              <p:cNvGrpSpPr/>
              <p:nvPr/>
            </p:nvGrpSpPr>
            <p:grpSpPr>
              <a:xfrm>
                <a:off x="0" y="5916415"/>
                <a:ext cx="1439698" cy="935231"/>
                <a:chOff x="0" y="0"/>
                <a:chExt cx="1439697" cy="935230"/>
              </a:xfrm>
            </p:grpSpPr>
            <p:sp>
              <p:nvSpPr>
                <p:cNvPr id="327" name="Shape 327"/>
                <p:cNvSpPr/>
                <p:nvPr/>
              </p:nvSpPr>
              <p:spPr>
                <a:xfrm>
                  <a:off x="76807" y="0"/>
                  <a:ext cx="1295401" cy="5165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marL="40639" marR="40639" lvl="0" defTabSz="914400">
                    <a:buClr>
                      <a:srgbClr val="000000"/>
                    </a:buClr>
                    <a:buFont typeface="Arial"/>
                    <a:defRPr sz="1800"/>
                  </a:pPr>
                  <a:r>
                    <a:rPr sz="1000">
                      <a:uFill>
                        <a:solidFill/>
                      </a:uFill>
                      <a:latin typeface="+mn-lt"/>
                      <a:ea typeface="+mn-ea"/>
                      <a:cs typeface="+mn-cs"/>
                      <a:sym typeface="Arial"/>
                    </a:rPr>
                    <a:t> </a:t>
                  </a:r>
                </a:p>
                <a:p>
                  <a:pPr marL="40639" marR="40639" lvl="0" algn="ctr" defTabSz="914400">
                    <a:buClr>
                      <a:srgbClr val="000000"/>
                    </a:buClr>
                    <a:buFont typeface="Arial"/>
                    <a:defRPr sz="1800"/>
                  </a:pPr>
                  <a:r>
                    <a:rPr sz="1000" b="1">
                      <a:uFill>
                        <a:solidFill/>
                      </a:uFill>
                      <a:latin typeface="+mn-lt"/>
                      <a:ea typeface="+mn-ea"/>
                      <a:cs typeface="+mn-cs"/>
                      <a:sym typeface="Arial"/>
                    </a:rPr>
                    <a:t>VII.  </a:t>
                  </a:r>
                </a:p>
                <a:p>
                  <a:pPr marL="40639" marR="40639" lvl="0" algn="ctr" defTabSz="914400">
                    <a:buClr>
                      <a:srgbClr val="000000"/>
                    </a:buClr>
                    <a:buFont typeface="Arial"/>
                    <a:defRPr sz="1800"/>
                  </a:pPr>
                  <a:r>
                    <a:rPr sz="1000">
                      <a:uFill>
                        <a:solidFill/>
                      </a:uFill>
                      <a:latin typeface="+mn-lt"/>
                      <a:ea typeface="+mn-ea"/>
                      <a:cs typeface="+mn-cs"/>
                      <a:sym typeface="Arial"/>
                    </a:rPr>
                    <a:t>Language</a:t>
                  </a:r>
                </a:p>
              </p:txBody>
            </p:sp>
            <p:sp>
              <p:nvSpPr>
                <p:cNvPr id="328" name="Shape 328"/>
                <p:cNvSpPr/>
                <p:nvPr/>
              </p:nvSpPr>
              <p:spPr>
                <a:xfrm>
                  <a:off x="0" y="0"/>
                  <a:ext cx="1439698" cy="935231"/>
                </a:xfrm>
                <a:prstGeom prst="rect">
                  <a:avLst/>
                </a:prstGeom>
                <a:noFill/>
                <a:ln w="3175" cap="flat">
                  <a:solidFill>
                    <a:srgbClr val="B0B0B0"/>
                  </a:solidFill>
                  <a:prstDash val="solid"/>
                  <a:miter lim="400000"/>
                </a:ln>
                <a:effectLst/>
              </p:spPr>
              <p:txBody>
                <a:bodyPr wrap="square" lIns="0" tIns="0" rIns="0" bIns="0" numCol="1" anchor="ctr">
                  <a:noAutofit/>
                </a:bodyPr>
                <a:lstStyle/>
                <a:p>
                  <a:pPr marL="40639" marR="40639" lvl="0" defTabSz="914400">
                    <a:defRPr sz="1400">
                      <a:uFill>
                        <a:solidFill/>
                      </a:uFill>
                      <a:latin typeface="+mn-lt"/>
                      <a:ea typeface="+mn-ea"/>
                      <a:cs typeface="+mn-cs"/>
                      <a:sym typeface="Arial"/>
                    </a:defRPr>
                  </a:pPr>
                  <a:endParaRPr/>
                </a:p>
              </p:txBody>
            </p:sp>
          </p:grpSp>
          <p:grpSp>
            <p:nvGrpSpPr>
              <p:cNvPr id="332" name="Group 332"/>
              <p:cNvGrpSpPr/>
              <p:nvPr/>
            </p:nvGrpSpPr>
            <p:grpSpPr>
              <a:xfrm>
                <a:off x="1439697" y="5916415"/>
                <a:ext cx="5940986" cy="935231"/>
                <a:chOff x="0" y="0"/>
                <a:chExt cx="5940985" cy="935230"/>
              </a:xfrm>
            </p:grpSpPr>
            <p:sp>
              <p:nvSpPr>
                <p:cNvPr id="330" name="Shape 330"/>
                <p:cNvSpPr/>
                <p:nvPr/>
              </p:nvSpPr>
              <p:spPr>
                <a:xfrm>
                  <a:off x="76807" y="0"/>
                  <a:ext cx="5803901" cy="8444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marL="40639" marR="40639" lvl="0" defTabSz="914400">
                    <a:buClr>
                      <a:srgbClr val="000000"/>
                    </a:buClr>
                    <a:buFont typeface="Arial"/>
                    <a:defRPr sz="1800"/>
                  </a:pPr>
                  <a:r>
                    <a:rPr sz="1000">
                      <a:uFill>
                        <a:solidFill/>
                      </a:uFill>
                      <a:latin typeface="+mn-lt"/>
                      <a:ea typeface="+mn-ea"/>
                      <a:cs typeface="+mn-cs"/>
                      <a:sym typeface="Arial"/>
                    </a:rPr>
                    <a:t> </a:t>
                  </a:r>
                </a:p>
                <a:p>
                  <a:pPr marL="40639" marR="40639" lvl="0" defTabSz="914400">
                    <a:buClr>
                      <a:srgbClr val="000000"/>
                    </a:buClr>
                    <a:buFont typeface="Arial"/>
                    <a:defRPr sz="1800"/>
                  </a:pPr>
                  <a:r>
                    <a:rPr sz="1000">
                      <a:uFill>
                        <a:solidFill/>
                      </a:uFill>
                      <a:latin typeface="+mn-lt"/>
                      <a:ea typeface="+mn-ea"/>
                      <a:cs typeface="+mn-cs"/>
                      <a:sym typeface="Arial"/>
                    </a:rPr>
                    <a:t>The child combines symbols (any sort of symbols) into ordered two- or three-symbol combinations (“want juice”, “me want juice”), according to grammatical rules.  The child understands that the meaning of word combinations may differ depending upon how the symbols are arranged.</a:t>
                  </a:r>
                </a:p>
                <a:p>
                  <a:pPr marL="40639" marR="40639" lvl="0" defTabSz="914400">
                    <a:buClr>
                      <a:srgbClr val="000000"/>
                    </a:buClr>
                    <a:buFont typeface="Times New Roman"/>
                    <a:defRPr sz="1800"/>
                  </a:pPr>
                  <a:r>
                    <a:rPr sz="1200">
                      <a:uFill>
                        <a:solidFill/>
                      </a:uFill>
                      <a:latin typeface="+mj-lt"/>
                      <a:ea typeface="+mj-ea"/>
                      <a:cs typeface="+mj-cs"/>
                      <a:sym typeface="Times New Roman"/>
                    </a:rPr>
                    <a:t> </a:t>
                  </a:r>
                </a:p>
              </p:txBody>
            </p:sp>
            <p:sp>
              <p:nvSpPr>
                <p:cNvPr id="331" name="Shape 331"/>
                <p:cNvSpPr/>
                <p:nvPr/>
              </p:nvSpPr>
              <p:spPr>
                <a:xfrm>
                  <a:off x="0" y="0"/>
                  <a:ext cx="5940986" cy="935231"/>
                </a:xfrm>
                <a:prstGeom prst="rect">
                  <a:avLst/>
                </a:prstGeom>
                <a:noFill/>
                <a:ln w="3175" cap="flat">
                  <a:solidFill>
                    <a:srgbClr val="B0B0B0"/>
                  </a:solidFill>
                  <a:prstDash val="solid"/>
                  <a:miter lim="400000"/>
                </a:ln>
                <a:effectLst/>
              </p:spPr>
              <p:txBody>
                <a:bodyPr wrap="square" lIns="0" tIns="0" rIns="0" bIns="0" numCol="1" anchor="ctr">
                  <a:noAutofit/>
                </a:bodyPr>
                <a:lstStyle/>
                <a:p>
                  <a:pPr marL="40639" marR="40639" lvl="0" defTabSz="914400">
                    <a:defRPr sz="1400">
                      <a:uFill>
                        <a:solidFill/>
                      </a:uFill>
                      <a:latin typeface="+mn-lt"/>
                      <a:ea typeface="+mn-ea"/>
                      <a:cs typeface="+mn-cs"/>
                      <a:sym typeface="Arial"/>
                    </a:defRPr>
                  </a:pPr>
                  <a:endParaRPr/>
                </a:p>
              </p:txBody>
            </p:sp>
          </p:grpSp>
        </p:grpSp>
        <p:sp>
          <p:nvSpPr>
            <p:cNvPr id="334" name="Shape 334"/>
            <p:cNvSpPr/>
            <p:nvPr/>
          </p:nvSpPr>
          <p:spPr>
            <a:xfrm>
              <a:off x="0" y="0"/>
              <a:ext cx="7391400" cy="6858000"/>
            </a:xfrm>
            <a:prstGeom prst="rect">
              <a:avLst/>
            </a:prstGeom>
            <a:noFill/>
            <a:ln w="11112" cap="flat">
              <a:solidFill>
                <a:srgbClr val="B0B0B0"/>
              </a:solidFill>
              <a:prstDash val="solid"/>
              <a:miter lim="400000"/>
            </a:ln>
            <a:effectLst/>
          </p:spPr>
          <p:txBody>
            <a:bodyPr wrap="square" lIns="0" tIns="0" rIns="0" bIns="0" numCol="1" anchor="ctr">
              <a:noAutofit/>
            </a:bodyPr>
            <a:lstStyle/>
            <a:p>
              <a:pPr marL="40639" marR="40639" lvl="0" defTabSz="914400">
                <a:defRPr sz="1400">
                  <a:uFill>
                    <a:solidFill/>
                  </a:uFill>
                  <a:latin typeface="+mn-lt"/>
                  <a:ea typeface="+mn-ea"/>
                  <a:cs typeface="+mn-cs"/>
                  <a:sym typeface="Arial"/>
                </a:defRPr>
              </a:pPr>
              <a:endParaRPr/>
            </a:p>
          </p:txBody>
        </p:sp>
      </p:grpSp>
      <p:sp>
        <p:nvSpPr>
          <p:cNvPr id="336" name="Shape 336"/>
          <p:cNvSpPr/>
          <p:nvPr/>
        </p:nvSpPr>
        <p:spPr>
          <a:xfrm>
            <a:off x="3174" y="9083675"/>
            <a:ext cx="9156701" cy="4572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40639" marR="40639" lvl="0" defTabSz="914400">
              <a:buClr>
                <a:srgbClr val="000000"/>
              </a:buClr>
              <a:buFont typeface="Arial"/>
              <a:defRPr sz="1800"/>
            </a:pPr>
            <a:r>
              <a:rPr sz="1200">
                <a:uFill>
                  <a:solidFill/>
                </a:uFill>
                <a:latin typeface="+mn-lt"/>
                <a:ea typeface="+mn-ea"/>
                <a:cs typeface="+mn-cs"/>
                <a:sym typeface="Arial"/>
              </a:rPr>
              <a:t> </a:t>
            </a:r>
          </a:p>
          <a:p>
            <a:pPr marL="40639" marR="40639" lvl="0" defTabSz="914400">
              <a:buClr>
                <a:srgbClr val="000000"/>
              </a:buClr>
              <a:buFont typeface="Arial"/>
              <a:defRPr sz="1800"/>
            </a:pPr>
            <a:r>
              <a:rPr sz="1200">
                <a:uFill>
                  <a:solidFill/>
                </a:uFill>
                <a:latin typeface="+mn-lt"/>
                <a:ea typeface="+mn-ea"/>
                <a:cs typeface="+mn-cs"/>
                <a:sym typeface="Arial"/>
              </a:rPr>
              <a:t>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 name="Shape 338"/>
          <p:cNvSpPr>
            <a:spLocks noGrp="1"/>
          </p:cNvSpPr>
          <p:nvPr>
            <p:ph type="title" idx="4294967295"/>
          </p:nvPr>
        </p:nvSpPr>
        <p:spPr>
          <a:xfrm>
            <a:off x="457200" y="274637"/>
            <a:ext cx="8229600" cy="1143001"/>
          </a:xfrm>
          <a:prstGeom prst="rect">
            <a:avLst/>
          </a:prstGeom>
        </p:spPr>
        <p:txBody>
          <a:bodyPr lIns="45719" tIns="45719" rIns="45719" bIns="45719">
            <a:normAutofit/>
          </a:bodyPr>
          <a:lstStyle>
            <a:lvl1pPr marL="0" marR="0">
              <a:defRPr>
                <a:uFillTx/>
                <a:latin typeface="Calibri"/>
                <a:ea typeface="Calibri"/>
                <a:cs typeface="Calibri"/>
                <a:sym typeface="Calibri"/>
              </a:defRPr>
            </a:lvl1pPr>
          </a:lstStyle>
          <a:p>
            <a:pPr lvl="0">
              <a:defRPr sz="1800"/>
            </a:pPr>
            <a:r>
              <a:rPr sz="4400"/>
              <a:t>Gestures</a:t>
            </a:r>
          </a:p>
        </p:txBody>
      </p:sp>
      <p:sp>
        <p:nvSpPr>
          <p:cNvPr id="339" name="Shape 339"/>
          <p:cNvSpPr>
            <a:spLocks noGrp="1"/>
          </p:cNvSpPr>
          <p:nvPr>
            <p:ph type="body" idx="4294967295"/>
          </p:nvPr>
        </p:nvSpPr>
        <p:spPr>
          <a:xfrm>
            <a:off x="457200" y="1600200"/>
            <a:ext cx="8229600" cy="4525963"/>
          </a:xfrm>
          <a:prstGeom prst="rect">
            <a:avLst/>
          </a:prstGeom>
        </p:spPr>
        <p:txBody>
          <a:bodyPr lIns="45719" tIns="45719" rIns="45719" bIns="45719">
            <a:normAutofit/>
          </a:bodyPr>
          <a:lstStyle/>
          <a:p>
            <a:pPr marL="342900" marR="0" lvl="0">
              <a:lnSpc>
                <a:spcPct val="100000"/>
              </a:lnSpc>
              <a:buClr>
                <a:srgbClr val="C0504D"/>
              </a:buClr>
              <a:buSzPct val="100000"/>
              <a:buFont typeface="Arial"/>
              <a:buChar char="•"/>
              <a:defRPr i="0">
                <a:solidFill>
                  <a:srgbClr val="000000"/>
                </a:solidFill>
                <a:uFillTx/>
              </a:defRPr>
            </a:pPr>
            <a:r>
              <a:rPr sz="3200">
                <a:solidFill>
                  <a:srgbClr val="170505"/>
                </a:solidFill>
                <a:latin typeface="Calibri"/>
                <a:ea typeface="Calibri"/>
                <a:cs typeface="Calibri"/>
                <a:sym typeface="Calibri"/>
              </a:rPr>
              <a:t>Effective</a:t>
            </a:r>
          </a:p>
          <a:p>
            <a:pPr marL="342900" marR="0" lvl="0">
              <a:lnSpc>
                <a:spcPct val="100000"/>
              </a:lnSpc>
              <a:buClr>
                <a:srgbClr val="C0504D"/>
              </a:buClr>
              <a:buSzPct val="100000"/>
              <a:buFont typeface="Arial"/>
              <a:buChar char="•"/>
              <a:defRPr i="0">
                <a:solidFill>
                  <a:srgbClr val="000000"/>
                </a:solidFill>
                <a:uFillTx/>
              </a:defRPr>
            </a:pPr>
            <a:r>
              <a:rPr sz="3200">
                <a:solidFill>
                  <a:srgbClr val="170505"/>
                </a:solidFill>
                <a:latin typeface="Calibri"/>
                <a:ea typeface="Calibri"/>
                <a:cs typeface="Calibri"/>
                <a:sym typeface="Calibri"/>
              </a:rPr>
              <a:t>They are Generic. A single gesture may be used to refer to many things</a:t>
            </a:r>
          </a:p>
          <a:p>
            <a:pPr marL="342900" marR="0" lvl="0">
              <a:lnSpc>
                <a:spcPct val="100000"/>
              </a:lnSpc>
              <a:buClr>
                <a:srgbClr val="C0504D"/>
              </a:buClr>
              <a:buSzPct val="100000"/>
              <a:buFont typeface="Arial"/>
              <a:buChar char="•"/>
              <a:defRPr i="0">
                <a:solidFill>
                  <a:srgbClr val="000000"/>
                </a:solidFill>
                <a:uFillTx/>
              </a:defRPr>
            </a:pPr>
            <a:r>
              <a:rPr sz="3200">
                <a:solidFill>
                  <a:srgbClr val="170505"/>
                </a:solidFill>
                <a:latin typeface="Calibri"/>
                <a:ea typeface="Calibri"/>
                <a:cs typeface="Calibri"/>
                <a:sym typeface="Calibri"/>
              </a:rPr>
              <a:t>Can be used to communicate about only that which is happening now and here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1" name="Shape 341"/>
          <p:cNvSpPr>
            <a:spLocks noGrp="1"/>
          </p:cNvSpPr>
          <p:nvPr>
            <p:ph type="title" idx="4294967295"/>
          </p:nvPr>
        </p:nvSpPr>
        <p:spPr>
          <a:xfrm>
            <a:off x="457200" y="274637"/>
            <a:ext cx="8229600" cy="1143001"/>
          </a:xfrm>
          <a:prstGeom prst="rect">
            <a:avLst/>
          </a:prstGeom>
        </p:spPr>
        <p:txBody>
          <a:bodyPr lIns="45719" tIns="45719" rIns="45719" bIns="45719">
            <a:normAutofit/>
          </a:bodyPr>
          <a:lstStyle>
            <a:lvl1pPr marL="0" marR="0">
              <a:defRPr>
                <a:uFillTx/>
              </a:defRPr>
            </a:lvl1pPr>
          </a:lstStyle>
          <a:p>
            <a:pPr lvl="0">
              <a:defRPr sz="1800"/>
            </a:pPr>
            <a:r>
              <a:rPr sz="4400"/>
              <a:t>Communicative Intent</a:t>
            </a:r>
          </a:p>
        </p:txBody>
      </p:sp>
      <p:sp>
        <p:nvSpPr>
          <p:cNvPr id="342" name="Shape 342"/>
          <p:cNvSpPr>
            <a:spLocks noGrp="1"/>
          </p:cNvSpPr>
          <p:nvPr>
            <p:ph type="body" idx="4294967295"/>
          </p:nvPr>
        </p:nvSpPr>
        <p:spPr>
          <a:xfrm>
            <a:off x="457200" y="2103437"/>
            <a:ext cx="8229600" cy="4022726"/>
          </a:xfrm>
          <a:prstGeom prst="rect">
            <a:avLst/>
          </a:prstGeom>
        </p:spPr>
        <p:txBody>
          <a:bodyPr lIns="45719" tIns="45719" rIns="45719" bIns="45719">
            <a:normAutofit/>
          </a:bodyPr>
          <a:lstStyle>
            <a:lvl1pPr marL="385762" marR="0" indent="-385762">
              <a:lnSpc>
                <a:spcPct val="100000"/>
              </a:lnSpc>
              <a:spcBef>
                <a:spcPts val="800"/>
              </a:spcBef>
              <a:buClr>
                <a:srgbClr val="C0504D"/>
              </a:buClr>
              <a:buSzPct val="100000"/>
              <a:buFont typeface="Arial"/>
              <a:buChar char="•"/>
              <a:defRPr sz="3600" i="0">
                <a:solidFill>
                  <a:srgbClr val="000000"/>
                </a:solidFill>
                <a:uFillTx/>
                <a:latin typeface="+mn-lt"/>
                <a:ea typeface="+mn-ea"/>
                <a:cs typeface="+mn-cs"/>
                <a:sym typeface="Arial"/>
              </a:defRPr>
            </a:lvl1pPr>
          </a:lstStyle>
          <a:p>
            <a:pPr lvl="0">
              <a:defRPr sz="1800"/>
            </a:pPr>
            <a:r>
              <a:rPr sz="3600"/>
              <a:t>Is shaped by caregivers responding to pre-intentional behavior as if it were intentionally communicative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4" name="Shape 344"/>
          <p:cNvSpPr>
            <a:spLocks noGrp="1"/>
          </p:cNvSpPr>
          <p:nvPr>
            <p:ph type="title" idx="4294967295"/>
          </p:nvPr>
        </p:nvSpPr>
        <p:spPr>
          <a:xfrm>
            <a:off x="685800" y="228599"/>
            <a:ext cx="7772400" cy="1143002"/>
          </a:xfrm>
          <a:prstGeom prst="rect">
            <a:avLst/>
          </a:prstGeom>
        </p:spPr>
        <p:txBody>
          <a:bodyPr lIns="45719" tIns="45719" rIns="45719" bIns="45719">
            <a:normAutofit/>
          </a:bodyPr>
          <a:lstStyle/>
          <a:p>
            <a:pPr marL="0" marR="0" lvl="0">
              <a:defRPr sz="1800">
                <a:uFillTx/>
              </a:defRPr>
            </a:pPr>
            <a:r>
              <a:rPr sz="4400"/>
              <a:t>Intentional Communication</a:t>
            </a:r>
            <a:r>
              <a:rPr sz="4400">
                <a:latin typeface="Calibri"/>
                <a:ea typeface="Calibri"/>
                <a:cs typeface="Calibri"/>
                <a:sym typeface="Calibri"/>
              </a:rPr>
              <a:t> </a:t>
            </a:r>
          </a:p>
        </p:txBody>
      </p:sp>
      <p:sp>
        <p:nvSpPr>
          <p:cNvPr id="345" name="Shape 345"/>
          <p:cNvSpPr>
            <a:spLocks noGrp="1"/>
          </p:cNvSpPr>
          <p:nvPr>
            <p:ph type="body" idx="4294967295"/>
          </p:nvPr>
        </p:nvSpPr>
        <p:spPr>
          <a:xfrm>
            <a:off x="304800" y="1371600"/>
            <a:ext cx="8458200" cy="4114800"/>
          </a:xfrm>
          <a:prstGeom prst="rect">
            <a:avLst/>
          </a:prstGeom>
        </p:spPr>
        <p:txBody>
          <a:bodyPr lIns="45719" tIns="45719" rIns="45719" bIns="45719">
            <a:normAutofit/>
          </a:bodyPr>
          <a:lstStyle/>
          <a:p>
            <a:pPr marL="342900" marR="0" lvl="0">
              <a:lnSpc>
                <a:spcPct val="100000"/>
              </a:lnSpc>
              <a:buClr>
                <a:srgbClr val="C0504D"/>
              </a:buClr>
              <a:buSzPct val="100000"/>
              <a:buFont typeface="Arial"/>
              <a:buChar char="•"/>
              <a:defRPr i="0">
                <a:solidFill>
                  <a:srgbClr val="000000"/>
                </a:solidFill>
                <a:uFillTx/>
              </a:defRPr>
            </a:pPr>
            <a:r>
              <a:rPr sz="3200">
                <a:latin typeface="+mn-lt"/>
                <a:ea typeface="+mn-ea"/>
                <a:cs typeface="+mn-cs"/>
                <a:sym typeface="Arial"/>
              </a:rPr>
              <a:t>Implies</a:t>
            </a:r>
          </a:p>
          <a:p>
            <a:pPr marL="742950" marR="0" lvl="1" indent="-285750">
              <a:lnSpc>
                <a:spcPct val="100000"/>
              </a:lnSpc>
              <a:spcBef>
                <a:spcPts val="600"/>
              </a:spcBef>
              <a:buClr>
                <a:srgbClr val="C0504D"/>
              </a:buClr>
              <a:buSzPct val="100000"/>
              <a:buFont typeface="Arial"/>
              <a:buChar char="–"/>
              <a:defRPr i="0">
                <a:solidFill>
                  <a:srgbClr val="000000"/>
                </a:solidFill>
                <a:uFillTx/>
              </a:defRPr>
            </a:pPr>
            <a:r>
              <a:rPr sz="2800">
                <a:latin typeface="+mn-lt"/>
                <a:ea typeface="+mn-ea"/>
                <a:cs typeface="+mn-cs"/>
                <a:sym typeface="Arial"/>
              </a:rPr>
              <a:t>Intentional behavior</a:t>
            </a:r>
          </a:p>
          <a:p>
            <a:pPr marL="742950" marR="0" lvl="1" indent="-285750">
              <a:lnSpc>
                <a:spcPct val="100000"/>
              </a:lnSpc>
              <a:spcBef>
                <a:spcPts val="600"/>
              </a:spcBef>
              <a:buClr>
                <a:srgbClr val="C0504D"/>
              </a:buClr>
              <a:buSzPct val="100000"/>
              <a:buFont typeface="Arial"/>
              <a:buChar char="–"/>
              <a:defRPr i="0">
                <a:solidFill>
                  <a:srgbClr val="000000"/>
                </a:solidFill>
                <a:uFillTx/>
              </a:defRPr>
            </a:pPr>
            <a:r>
              <a:rPr sz="2800">
                <a:latin typeface="+mn-lt"/>
                <a:ea typeface="+mn-ea"/>
                <a:cs typeface="+mn-cs"/>
                <a:sym typeface="Arial"/>
              </a:rPr>
              <a:t>Purposefully directed toward another person with intended meaning</a:t>
            </a:r>
          </a:p>
          <a:p>
            <a:pPr marL="285750" marR="0" lvl="1" indent="171450">
              <a:lnSpc>
                <a:spcPct val="100000"/>
              </a:lnSpc>
              <a:spcBef>
                <a:spcPts val="600"/>
              </a:spcBef>
              <a:buClrTx/>
              <a:buFont typeface="Arial"/>
              <a:defRPr i="0">
                <a:solidFill>
                  <a:srgbClr val="000000"/>
                </a:solidFill>
                <a:uFillTx/>
              </a:defRPr>
            </a:pPr>
            <a:endParaRPr sz="2800">
              <a:latin typeface="+mn-lt"/>
              <a:ea typeface="+mn-ea"/>
              <a:cs typeface="+mn-cs"/>
              <a:sym typeface="Arial"/>
            </a:endParaRPr>
          </a:p>
          <a:p>
            <a:pPr marL="342900" marR="0" lvl="0">
              <a:lnSpc>
                <a:spcPct val="100000"/>
              </a:lnSpc>
              <a:buClr>
                <a:srgbClr val="C0504D"/>
              </a:buClr>
              <a:buSzPct val="100000"/>
              <a:buFont typeface="Arial"/>
              <a:buChar char="•"/>
              <a:defRPr i="0">
                <a:solidFill>
                  <a:srgbClr val="000000"/>
                </a:solidFill>
                <a:uFillTx/>
              </a:defRPr>
            </a:pPr>
            <a:r>
              <a:rPr sz="3200">
                <a:latin typeface="+mn-lt"/>
                <a:ea typeface="+mn-ea"/>
                <a:cs typeface="+mn-cs"/>
                <a:sym typeface="Arial"/>
              </a:rPr>
              <a:t>Requires dual orientation to both the communication partner and the topic</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
        <p:cNvGrpSpPr/>
        <p:nvPr/>
      </p:nvGrpSpPr>
      <p:grpSpPr>
        <a:xfrm>
          <a:off x="0" y="0"/>
          <a:ext cx="0" cy="0"/>
          <a:chOff x="0" y="0"/>
          <a:chExt cx="0" cy="0"/>
        </a:xfrm>
      </p:grpSpPr>
      <p:sp>
        <p:nvSpPr>
          <p:cNvPr id="347" name="Shape 347"/>
          <p:cNvSpPr>
            <a:spLocks noGrp="1"/>
          </p:cNvSpPr>
          <p:nvPr>
            <p:ph type="title" idx="4294967295"/>
          </p:nvPr>
        </p:nvSpPr>
        <p:spPr>
          <a:xfrm>
            <a:off x="685800" y="228599"/>
            <a:ext cx="7772400" cy="1143002"/>
          </a:xfrm>
          <a:prstGeom prst="rect">
            <a:avLst/>
          </a:prstGeom>
        </p:spPr>
        <p:txBody>
          <a:bodyPr lIns="45719" tIns="45719" rIns="45719" bIns="45719">
            <a:normAutofit/>
          </a:bodyPr>
          <a:lstStyle>
            <a:lvl1pPr marL="0" marR="0">
              <a:defRPr>
                <a:solidFill>
                  <a:srgbClr val="C0504D"/>
                </a:solidFill>
                <a:uFillTx/>
              </a:defRPr>
            </a:lvl1pPr>
          </a:lstStyle>
          <a:p>
            <a:pPr lvl="0">
              <a:defRPr sz="1800">
                <a:solidFill>
                  <a:srgbClr val="000000"/>
                </a:solidFill>
              </a:defRPr>
            </a:pPr>
            <a:r>
              <a:rPr sz="4400">
                <a:solidFill>
                  <a:srgbClr val="C0504D"/>
                </a:solidFill>
              </a:rPr>
              <a:t>Communicative Intent</a:t>
            </a:r>
          </a:p>
        </p:txBody>
      </p:sp>
      <p:sp>
        <p:nvSpPr>
          <p:cNvPr id="348" name="Shape 348"/>
          <p:cNvSpPr>
            <a:spLocks noGrp="1"/>
          </p:cNvSpPr>
          <p:nvPr>
            <p:ph type="body" idx="4294967295"/>
          </p:nvPr>
        </p:nvSpPr>
        <p:spPr>
          <a:xfrm>
            <a:off x="304800" y="1295400"/>
            <a:ext cx="8382000" cy="4648200"/>
          </a:xfrm>
          <a:prstGeom prst="rect">
            <a:avLst/>
          </a:prstGeom>
        </p:spPr>
        <p:txBody>
          <a:bodyPr lIns="45719" tIns="45719" rIns="45719" bIns="45719">
            <a:normAutofit/>
          </a:bodyPr>
          <a:lstStyle/>
          <a:p>
            <a:pPr marL="300037" marR="0" lvl="0" indent="-300037">
              <a:spcBef>
                <a:spcPts val="600"/>
              </a:spcBef>
              <a:buClr>
                <a:srgbClr val="C0504D"/>
              </a:buClr>
              <a:buSzPct val="100000"/>
              <a:buFont typeface="Arial"/>
              <a:buChar char="•"/>
              <a:defRPr i="0">
                <a:solidFill>
                  <a:srgbClr val="000000"/>
                </a:solidFill>
                <a:uFillTx/>
              </a:defRPr>
            </a:pPr>
            <a:r>
              <a:rPr sz="2800">
                <a:solidFill>
                  <a:srgbClr val="C0504D"/>
                </a:solidFill>
                <a:latin typeface="+mn-lt"/>
                <a:ea typeface="+mn-ea"/>
                <a:cs typeface="+mn-cs"/>
                <a:sym typeface="Arial"/>
              </a:rPr>
              <a:t>May rely on social negotiation  of meaning between sender and receiver because the intended meaning may not be clear</a:t>
            </a:r>
          </a:p>
          <a:p>
            <a:pPr marL="342900" marR="0" lvl="0">
              <a:buClr>
                <a:srgbClr val="C0504D"/>
              </a:buClr>
              <a:buSzPct val="100000"/>
              <a:buFont typeface="Arial"/>
              <a:buChar char="•"/>
              <a:defRPr i="0">
                <a:solidFill>
                  <a:srgbClr val="000000"/>
                </a:solidFill>
                <a:uFillTx/>
              </a:defRPr>
            </a:pPr>
            <a:endParaRPr sz="2800">
              <a:solidFill>
                <a:srgbClr val="C0504D"/>
              </a:solidFill>
              <a:latin typeface="+mn-lt"/>
              <a:ea typeface="+mn-ea"/>
              <a:cs typeface="+mn-cs"/>
              <a:sym typeface="Arial"/>
            </a:endParaRPr>
          </a:p>
          <a:p>
            <a:pPr marL="300037" marR="0" lvl="0" indent="-300037">
              <a:spcBef>
                <a:spcPts val="600"/>
              </a:spcBef>
              <a:buClr>
                <a:srgbClr val="C0504D"/>
              </a:buClr>
              <a:buSzPct val="100000"/>
              <a:buFont typeface="Arial"/>
              <a:buChar char="•"/>
              <a:defRPr i="0">
                <a:solidFill>
                  <a:srgbClr val="000000"/>
                </a:solidFill>
                <a:uFillTx/>
              </a:defRPr>
            </a:pPr>
            <a:r>
              <a:rPr sz="2800">
                <a:solidFill>
                  <a:srgbClr val="C0504D"/>
                </a:solidFill>
                <a:latin typeface="+mn-lt"/>
                <a:ea typeface="+mn-ea"/>
                <a:cs typeface="+mn-cs"/>
                <a:sym typeface="Arial"/>
              </a:rPr>
              <a:t>Creates a degree of interdependency between sender and receiver</a:t>
            </a:r>
          </a:p>
          <a:p>
            <a:pPr marL="342900" marR="0" lvl="0">
              <a:buClrTx/>
              <a:buFont typeface="Arial"/>
              <a:defRPr i="0">
                <a:solidFill>
                  <a:srgbClr val="000000"/>
                </a:solidFill>
                <a:uFillTx/>
              </a:defRPr>
            </a:pPr>
            <a:endParaRPr sz="2800">
              <a:solidFill>
                <a:srgbClr val="C0504D"/>
              </a:solidFill>
              <a:latin typeface="+mn-lt"/>
              <a:ea typeface="+mn-ea"/>
              <a:cs typeface="+mn-cs"/>
              <a:sym typeface="Arial"/>
            </a:endParaRPr>
          </a:p>
          <a:p>
            <a:pPr marL="300037" marR="0" lvl="0" indent="-300037">
              <a:spcBef>
                <a:spcPts val="600"/>
              </a:spcBef>
              <a:buClr>
                <a:srgbClr val="C0504D"/>
              </a:buClr>
              <a:buSzPct val="100000"/>
              <a:buFont typeface="Arial"/>
              <a:buChar char="•"/>
              <a:defRPr i="0">
                <a:solidFill>
                  <a:srgbClr val="000000"/>
                </a:solidFill>
                <a:uFillTx/>
              </a:defRPr>
            </a:pPr>
            <a:r>
              <a:rPr sz="2800">
                <a:solidFill>
                  <a:srgbClr val="C0504D"/>
                </a:solidFill>
                <a:latin typeface="+mn-lt"/>
                <a:ea typeface="+mn-ea"/>
                <a:cs typeface="+mn-cs"/>
                <a:sym typeface="Arial"/>
              </a:rPr>
              <a:t>Not uncommon to misinterpret intent in AAC use (e.g. points to a picture is he making a request or commenting)</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8" name="Shape 248"/>
          <p:cNvSpPr>
            <a:spLocks noGrp="1"/>
          </p:cNvSpPr>
          <p:nvPr>
            <p:ph type="title"/>
          </p:nvPr>
        </p:nvSpPr>
        <p:spPr>
          <a:xfrm>
            <a:off x="685800" y="2209800"/>
            <a:ext cx="7772400" cy="1143000"/>
          </a:xfrm>
          <a:prstGeom prst="rect">
            <a:avLst/>
          </a:prstGeom>
        </p:spPr>
        <p:txBody>
          <a:bodyPr/>
          <a:lstStyle>
            <a:lvl1pPr>
              <a:defRPr sz="6000">
                <a:uFill>
                  <a:solidFill>
                    <a:srgbClr val="CD665F"/>
                  </a:solidFill>
                </a:uFill>
              </a:defRPr>
            </a:lvl1pPr>
          </a:lstStyle>
          <a:p>
            <a:pPr lvl="0">
              <a:defRPr sz="1800">
                <a:uFillTx/>
              </a:defRPr>
            </a:pPr>
            <a:r>
              <a:rPr sz="6000">
                <a:uFill>
                  <a:solidFill>
                    <a:srgbClr val="CD665F"/>
                  </a:solidFill>
                </a:uFill>
              </a:rPr>
              <a:t>Communication</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0" name="Shape 350"/>
          <p:cNvSpPr>
            <a:spLocks noGrp="1"/>
          </p:cNvSpPr>
          <p:nvPr>
            <p:ph type="title" idx="4294967295"/>
          </p:nvPr>
        </p:nvSpPr>
        <p:spPr>
          <a:xfrm>
            <a:off x="457200" y="274637"/>
            <a:ext cx="8229600" cy="1143001"/>
          </a:xfrm>
          <a:prstGeom prst="rect">
            <a:avLst/>
          </a:prstGeom>
        </p:spPr>
        <p:txBody>
          <a:bodyPr lIns="45719" tIns="45719" rIns="45719" bIns="45719">
            <a:normAutofit/>
          </a:bodyPr>
          <a:lstStyle>
            <a:lvl1pPr marL="0" marR="0" defTabSz="905255">
              <a:defRPr sz="3564">
                <a:uFillTx/>
              </a:defRPr>
            </a:lvl1pPr>
          </a:lstStyle>
          <a:p>
            <a:pPr lvl="0">
              <a:defRPr sz="1800"/>
            </a:pPr>
            <a:r>
              <a:rPr sz="3564"/>
              <a:t>Characteristics of Intentional Communication</a:t>
            </a:r>
          </a:p>
        </p:txBody>
      </p:sp>
      <p:sp>
        <p:nvSpPr>
          <p:cNvPr id="351" name="Shape 351"/>
          <p:cNvSpPr>
            <a:spLocks noGrp="1"/>
          </p:cNvSpPr>
          <p:nvPr>
            <p:ph type="body" idx="4294967295"/>
          </p:nvPr>
        </p:nvSpPr>
        <p:spPr>
          <a:xfrm>
            <a:off x="457200" y="1600200"/>
            <a:ext cx="8229600" cy="4525963"/>
          </a:xfrm>
          <a:prstGeom prst="rect">
            <a:avLst/>
          </a:prstGeom>
        </p:spPr>
        <p:txBody>
          <a:bodyPr lIns="45719" tIns="45719" rIns="45719" bIns="45719">
            <a:normAutofit/>
          </a:bodyPr>
          <a:lstStyle/>
          <a:p>
            <a:pPr marL="742950" marR="0" lvl="1" indent="-285750">
              <a:spcBef>
                <a:spcPts val="600"/>
              </a:spcBef>
              <a:buClr>
                <a:srgbClr val="C0504D"/>
              </a:buClr>
              <a:buSzPct val="100000"/>
              <a:buFont typeface="Arial"/>
              <a:buChar char="–"/>
              <a:defRPr i="0">
                <a:solidFill>
                  <a:srgbClr val="000000"/>
                </a:solidFill>
                <a:uFillTx/>
              </a:defRPr>
            </a:pPr>
            <a:r>
              <a:rPr sz="2800">
                <a:latin typeface="+mn-lt"/>
                <a:ea typeface="+mn-ea"/>
                <a:cs typeface="+mn-cs"/>
                <a:sym typeface="Arial"/>
              </a:rPr>
              <a:t>Persistence</a:t>
            </a:r>
          </a:p>
          <a:p>
            <a:pPr marL="742950" marR="0" lvl="1" indent="-285750">
              <a:spcBef>
                <a:spcPts val="600"/>
              </a:spcBef>
              <a:buClr>
                <a:srgbClr val="C0504D"/>
              </a:buClr>
              <a:buSzPct val="100000"/>
              <a:buFont typeface="Arial"/>
              <a:buChar char="–"/>
              <a:defRPr i="0">
                <a:solidFill>
                  <a:srgbClr val="000000"/>
                </a:solidFill>
                <a:uFillTx/>
              </a:defRPr>
            </a:pPr>
            <a:r>
              <a:rPr sz="2800">
                <a:latin typeface="+mn-lt"/>
                <a:ea typeface="+mn-ea"/>
                <a:cs typeface="+mn-cs"/>
                <a:sym typeface="Arial"/>
              </a:rPr>
              <a:t>Repetition</a:t>
            </a:r>
          </a:p>
          <a:p>
            <a:pPr marL="742950" marR="0" lvl="1" indent="-285750">
              <a:spcBef>
                <a:spcPts val="600"/>
              </a:spcBef>
              <a:buClr>
                <a:srgbClr val="C0504D"/>
              </a:buClr>
              <a:buSzPct val="100000"/>
              <a:buFont typeface="Arial"/>
              <a:buChar char="–"/>
              <a:defRPr i="0">
                <a:solidFill>
                  <a:srgbClr val="000000"/>
                </a:solidFill>
                <a:uFillTx/>
              </a:defRPr>
            </a:pPr>
            <a:r>
              <a:rPr sz="2800">
                <a:latin typeface="+mn-lt"/>
                <a:ea typeface="+mn-ea"/>
                <a:cs typeface="+mn-cs"/>
                <a:sym typeface="Arial"/>
              </a:rPr>
              <a:t>Alternating Gaze (body orientation, leaning toward)</a:t>
            </a:r>
          </a:p>
          <a:p>
            <a:pPr marL="742950" marR="0" lvl="1" indent="-285750">
              <a:spcBef>
                <a:spcPts val="600"/>
              </a:spcBef>
              <a:buClr>
                <a:srgbClr val="C0504D"/>
              </a:buClr>
              <a:buSzPct val="100000"/>
              <a:buFont typeface="Arial"/>
              <a:buChar char="–"/>
              <a:defRPr i="0">
                <a:solidFill>
                  <a:srgbClr val="000000"/>
                </a:solidFill>
                <a:uFillTx/>
              </a:defRPr>
            </a:pPr>
            <a:r>
              <a:rPr sz="2800">
                <a:latin typeface="+mn-lt"/>
                <a:ea typeface="+mn-ea"/>
                <a:cs typeface="+mn-cs"/>
                <a:sym typeface="Arial"/>
              </a:rPr>
              <a:t>Changing the signal used</a:t>
            </a:r>
          </a:p>
          <a:p>
            <a:pPr marL="742950" marR="0" lvl="1" indent="-285750">
              <a:spcBef>
                <a:spcPts val="600"/>
              </a:spcBef>
              <a:buClr>
                <a:srgbClr val="C0504D"/>
              </a:buClr>
              <a:buSzPct val="100000"/>
              <a:buFont typeface="Arial"/>
              <a:buChar char="–"/>
              <a:defRPr i="0">
                <a:solidFill>
                  <a:srgbClr val="000000"/>
                </a:solidFill>
                <a:uFillTx/>
              </a:defRPr>
            </a:pPr>
            <a:r>
              <a:rPr sz="2800">
                <a:latin typeface="+mn-lt"/>
                <a:ea typeface="+mn-ea"/>
                <a:cs typeface="+mn-cs"/>
                <a:sym typeface="Arial"/>
              </a:rPr>
              <a:t>Awaiting a response</a:t>
            </a:r>
          </a:p>
          <a:p>
            <a:pPr marL="742950" marR="0" lvl="1" indent="-285750">
              <a:spcBef>
                <a:spcPts val="600"/>
              </a:spcBef>
              <a:buClr>
                <a:srgbClr val="C0504D"/>
              </a:buClr>
              <a:buSzPct val="100000"/>
              <a:buFont typeface="Arial"/>
              <a:buChar char="–"/>
              <a:defRPr i="0">
                <a:solidFill>
                  <a:srgbClr val="000000"/>
                </a:solidFill>
                <a:uFillTx/>
              </a:defRPr>
            </a:pPr>
            <a:r>
              <a:rPr sz="2800">
                <a:latin typeface="+mn-lt"/>
                <a:ea typeface="+mn-ea"/>
                <a:cs typeface="+mn-cs"/>
                <a:sym typeface="Arial"/>
              </a:rPr>
              <a:t>Terminating the signal when responded to</a:t>
            </a:r>
          </a:p>
          <a:p>
            <a:pPr marL="742950" marR="0" lvl="1" indent="-285750">
              <a:spcBef>
                <a:spcPts val="600"/>
              </a:spcBef>
              <a:buClr>
                <a:srgbClr val="C0504D"/>
              </a:buClr>
              <a:buSzPct val="100000"/>
              <a:buFont typeface="Arial"/>
              <a:buChar char="–"/>
              <a:defRPr i="0">
                <a:solidFill>
                  <a:srgbClr val="000000"/>
                </a:solidFill>
                <a:uFillTx/>
              </a:defRPr>
            </a:pPr>
            <a:r>
              <a:rPr sz="2800">
                <a:latin typeface="+mn-lt"/>
                <a:ea typeface="+mn-ea"/>
                <a:cs typeface="+mn-cs"/>
                <a:sym typeface="Arial"/>
              </a:rPr>
              <a:t>Indicating satisfaction or dissatisfaction  to response  (Wetherby&amp; Prizant 1989)</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53" name="image.pdf"/>
          <p:cNvPicPr/>
          <p:nvPr/>
        </p:nvPicPr>
        <p:blipFill>
          <a:blip r:embed="rId2">
            <a:extLst/>
          </a:blip>
          <a:stretch>
            <a:fillRect/>
          </a:stretch>
        </p:blipFill>
        <p:spPr>
          <a:xfrm>
            <a:off x="401637" y="3175"/>
            <a:ext cx="8740776" cy="6507163"/>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55" name="image.pdf"/>
          <p:cNvPicPr/>
          <p:nvPr/>
        </p:nvPicPr>
        <p:blipFill>
          <a:blip r:embed="rId2">
            <a:extLst/>
          </a:blip>
          <a:stretch>
            <a:fillRect/>
          </a:stretch>
        </p:blipFill>
        <p:spPr>
          <a:xfrm>
            <a:off x="228600" y="0"/>
            <a:ext cx="8915400" cy="6554788"/>
          </a:xfrm>
          <a:prstGeom prst="rect">
            <a:avLst/>
          </a:prstGeom>
          <a:ln w="12700">
            <a:miter lim="400000"/>
          </a:ln>
        </p:spPr>
      </p:pic>
      <p:sp>
        <p:nvSpPr>
          <p:cNvPr id="356" name="Shape 356"/>
          <p:cNvSpPr/>
          <p:nvPr/>
        </p:nvSpPr>
        <p:spPr>
          <a:xfrm>
            <a:off x="1787160" y="5807075"/>
            <a:ext cx="5398230" cy="9906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marL="40639" marR="40639" lvl="0" algn="ctr" defTabSz="914400">
              <a:buClr>
                <a:srgbClr val="000000"/>
              </a:buClr>
              <a:buFont typeface="Arial"/>
              <a:defRPr sz="1800"/>
            </a:pPr>
            <a:r>
              <a:rPr sz="1200">
                <a:uFill>
                  <a:solidFill/>
                </a:uFill>
                <a:latin typeface="+mn-lt"/>
                <a:ea typeface="+mn-ea"/>
                <a:cs typeface="+mn-cs"/>
                <a:sym typeface="Arial"/>
              </a:rPr>
              <a:t>Communication Intervention for Children with Severe and Multiple Disabilities</a:t>
            </a:r>
          </a:p>
          <a:p>
            <a:pPr marL="40639" marR="40639" lvl="0" algn="ctr" defTabSz="914400">
              <a:buClr>
                <a:srgbClr val="000000"/>
              </a:buClr>
              <a:buFont typeface="Arial"/>
              <a:defRPr sz="1800"/>
            </a:pPr>
            <a:r>
              <a:rPr sz="1200">
                <a:uFill>
                  <a:solidFill/>
                </a:uFill>
                <a:latin typeface="+mn-lt"/>
                <a:ea typeface="+mn-ea"/>
                <a:cs typeface="+mn-cs"/>
                <a:sym typeface="Arial"/>
              </a:rPr>
              <a:t>Charity Rowland, PhD., &amp; Philip Schweigert, M.Ed.</a:t>
            </a:r>
          </a:p>
          <a:p>
            <a:pPr marL="40639" marR="40639" lvl="0" algn="ctr" defTabSz="914400">
              <a:buClr>
                <a:srgbClr val="000000"/>
              </a:buClr>
              <a:buFont typeface="Arial"/>
              <a:defRPr sz="1800"/>
            </a:pPr>
            <a:r>
              <a:rPr sz="1200">
                <a:uFill>
                  <a:solidFill/>
                </a:uFill>
                <a:latin typeface="+mn-lt"/>
                <a:ea typeface="+mn-ea"/>
                <a:cs typeface="+mn-cs"/>
                <a:sym typeface="Arial"/>
              </a:rPr>
              <a:t>Oregon Health &amp; Science University</a:t>
            </a:r>
          </a:p>
          <a:p>
            <a:pPr marL="40639" marR="40639" lvl="0" algn="ctr" defTabSz="914400">
              <a:buClr>
                <a:srgbClr val="000000"/>
              </a:buClr>
              <a:buFont typeface="Arial"/>
              <a:defRPr sz="1800"/>
            </a:pPr>
            <a:r>
              <a:rPr sz="1200">
                <a:uFill>
                  <a:solidFill/>
                </a:uFill>
                <a:latin typeface="+mn-lt"/>
                <a:ea typeface="+mn-ea"/>
                <a:cs typeface="+mn-cs"/>
                <a:sym typeface="Arial"/>
              </a:rPr>
              <a:t>Design to Learn Projects </a:t>
            </a:r>
          </a:p>
          <a:p>
            <a:pPr marL="40639" marR="40639" lvl="0" algn="ctr" defTabSz="914400">
              <a:buClr>
                <a:srgbClr val="000000"/>
              </a:buClr>
              <a:buFont typeface="Arial"/>
              <a:defRPr sz="1800"/>
            </a:pPr>
            <a:r>
              <a:rPr sz="1200">
                <a:uFill>
                  <a:solidFill/>
                </a:uFill>
                <a:latin typeface="+mn-lt"/>
                <a:ea typeface="+mn-ea"/>
                <a:cs typeface="+mn-cs"/>
                <a:sym typeface="Arial"/>
              </a:rPr>
              <a:t>1600 SE Ankeny, Portland, Oregon</a:t>
            </a:r>
          </a:p>
        </p:txBody>
      </p:sp>
      <p:sp>
        <p:nvSpPr>
          <p:cNvPr id="357" name="Shape 357"/>
          <p:cNvSpPr/>
          <p:nvPr/>
        </p:nvSpPr>
        <p:spPr>
          <a:xfrm>
            <a:off x="8458200" y="61912"/>
            <a:ext cx="559455" cy="5207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marL="40639" marR="40639" defTabSz="914400">
              <a:buClr>
                <a:srgbClr val="CD665F"/>
              </a:buClr>
              <a:buFont typeface="Arial Black"/>
              <a:defRPr sz="2400" b="1">
                <a:solidFill>
                  <a:srgbClr val="CD665F"/>
                </a:solidFill>
                <a:uFill>
                  <a:solidFill>
                    <a:srgbClr val="CD665F"/>
                  </a:solidFill>
                </a:uFill>
                <a:latin typeface="Arial Black"/>
                <a:ea typeface="Arial Black"/>
                <a:cs typeface="Arial Black"/>
                <a:sym typeface="Arial Black"/>
              </a:defRPr>
            </a:lvl1pPr>
          </a:lstStyle>
          <a:p>
            <a:pPr lvl="0">
              <a:defRPr sz="1800" b="0">
                <a:solidFill>
                  <a:srgbClr val="000000"/>
                </a:solidFill>
                <a:uFillTx/>
              </a:defRPr>
            </a:pPr>
            <a:r>
              <a:rPr sz="2400" b="1">
                <a:solidFill>
                  <a:srgbClr val="CD665F"/>
                </a:solidFill>
                <a:uFill>
                  <a:solidFill>
                    <a:srgbClr val="CD665F"/>
                  </a:solidFill>
                </a:uFill>
              </a:rPr>
              <a:t>#4</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9" name="Shape 359"/>
          <p:cNvSpPr>
            <a:spLocks noGrp="1"/>
          </p:cNvSpPr>
          <p:nvPr>
            <p:ph type="title" idx="4294967295"/>
          </p:nvPr>
        </p:nvSpPr>
        <p:spPr>
          <a:xfrm>
            <a:off x="457199" y="838199"/>
            <a:ext cx="8534401" cy="3657601"/>
          </a:xfrm>
          <a:prstGeom prst="rect">
            <a:avLst/>
          </a:prstGeom>
        </p:spPr>
        <p:txBody>
          <a:bodyPr lIns="45719" tIns="45719" rIns="45719" bIns="45719">
            <a:normAutofit/>
          </a:bodyPr>
          <a:lstStyle/>
          <a:p>
            <a:pPr marL="0" marR="0" lvl="0">
              <a:defRPr sz="1800">
                <a:uFillTx/>
              </a:defRPr>
            </a:pPr>
            <a:r>
              <a:rPr sz="4200">
                <a:latin typeface="+mj-lt"/>
                <a:ea typeface="+mj-ea"/>
                <a:cs typeface="+mj-cs"/>
                <a:sym typeface="Times New Roman"/>
              </a:rPr>
              <a:t>“Assessment that does not lead to improved student performance serves no useful purpose” </a:t>
            </a:r>
            <a:br>
              <a:rPr sz="4200">
                <a:latin typeface="+mj-lt"/>
                <a:ea typeface="+mj-ea"/>
                <a:cs typeface="+mj-cs"/>
                <a:sym typeface="Times New Roman"/>
              </a:rPr>
            </a:br>
            <a:r>
              <a:rPr sz="3000">
                <a:latin typeface="+mj-lt"/>
                <a:ea typeface="+mj-ea"/>
                <a:cs typeface="+mj-cs"/>
                <a:sym typeface="Times New Roman"/>
              </a:rPr>
              <a:t>(Bradley-Johnson, 1994)</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 name="Shape 361"/>
          <p:cNvSpPr>
            <a:spLocks noGrp="1"/>
          </p:cNvSpPr>
          <p:nvPr>
            <p:ph type="body" idx="1"/>
          </p:nvPr>
        </p:nvSpPr>
        <p:spPr>
          <a:xfrm>
            <a:off x="187522" y="239165"/>
            <a:ext cx="8270679" cy="6618835"/>
          </a:xfrm>
          <a:prstGeom prst="rect">
            <a:avLst/>
          </a:prstGeom>
        </p:spPr>
        <p:txBody>
          <a:bodyPr>
            <a:normAutofit/>
          </a:bodyPr>
          <a:lstStyle/>
          <a:p>
            <a:pPr marL="0" lvl="0" indent="0">
              <a:buSzTx/>
              <a:buNone/>
              <a:defRPr sz="1800">
                <a:uFillTx/>
              </a:defRPr>
            </a:pPr>
            <a:endParaRPr sz="3600"/>
          </a:p>
          <a:p>
            <a:pPr marL="0" lvl="0" indent="0">
              <a:buSzTx/>
              <a:buNone/>
              <a:defRPr sz="1800">
                <a:uFillTx/>
              </a:defRPr>
            </a:pPr>
            <a:endParaRPr sz="3600"/>
          </a:p>
          <a:p>
            <a:pPr marL="0" lvl="0" indent="0">
              <a:buSzTx/>
              <a:buNone/>
              <a:defRPr sz="1800">
                <a:uFillTx/>
              </a:defRPr>
            </a:pPr>
            <a:r>
              <a:rPr sz="3600">
                <a:uFill>
                  <a:solidFill/>
                </a:uFill>
                <a:latin typeface="+mn-lt"/>
                <a:ea typeface="+mn-ea"/>
                <a:cs typeface="+mn-cs"/>
                <a:sym typeface="Arial"/>
              </a:rPr>
              <a:t>“…most normed early communication assessments rely on specific physical or sensory behaviors that may not be accessible to children with physical and /or sensory impairments”</a:t>
            </a:r>
            <a:r>
              <a:rPr sz="3600">
                <a:uFill>
                  <a:solidFill/>
                </a:uFill>
              </a:rPr>
              <a:t> </a:t>
            </a:r>
            <a:endParaRPr sz="3600"/>
          </a:p>
          <a:p>
            <a:pPr marL="0" lvl="0" indent="0">
              <a:buSzTx/>
              <a:buNone/>
              <a:defRPr sz="1800">
                <a:uFillTx/>
              </a:defRPr>
            </a:pPr>
            <a:r>
              <a:rPr sz="2500">
                <a:uFill>
                  <a:solidFill/>
                </a:uFill>
              </a:rPr>
              <a:t>(C. Cress 2014)</a:t>
            </a:r>
          </a:p>
        </p:txBody>
      </p:sp>
      <p:sp>
        <p:nvSpPr>
          <p:cNvPr id="362" name="Shape 362"/>
          <p:cNvSpPr>
            <a:spLocks noGrp="1"/>
          </p:cNvSpPr>
          <p:nvPr>
            <p:ph type="sldNum" sz="quarter" idx="2"/>
          </p:nvPr>
        </p:nvSpPr>
        <p:spPr>
          <a:xfrm>
            <a:off x="7359650" y="6248400"/>
            <a:ext cx="292100" cy="195647"/>
          </a:xfrm>
          <a:prstGeom prst="rect">
            <a:avLst/>
          </a:prstGeom>
          <a:extLst>
            <a:ext uri="{C572A759-6A51-4108-AA02-DFA0A04FC94B}">
              <ma14:wrappingTextBoxFlag xmlns="" xmlns:ma14="http://schemas.microsoft.com/office/mac/drawingml/2011/main" val="1"/>
            </a:ext>
          </a:extLst>
        </p:spPr>
        <p:txBody>
          <a:bodyPr wrap="square">
            <a:normAutofit/>
          </a:bodyPr>
          <a:lstStyle/>
          <a:p>
            <a:pPr lvl="0">
              <a:defRPr sz="1800">
                <a:uFillTx/>
              </a:defRPr>
            </a:pPr>
            <a:fld id="{86CB4B4D-7CA3-9044-876B-883B54F8677D}" type="slidenum">
              <a:rPr sz="1400">
                <a:uFill>
                  <a:solidFill/>
                </a:uFill>
              </a:rPr>
              <a:t>24</a:t>
            </a:fld>
            <a:endParaRPr sz="1400">
              <a:uFill>
                <a:solidFill/>
              </a:uFill>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 name="Shape 364"/>
          <p:cNvSpPr>
            <a:spLocks noGrp="1"/>
          </p:cNvSpPr>
          <p:nvPr>
            <p:ph type="title" idx="4294967295"/>
          </p:nvPr>
        </p:nvSpPr>
        <p:spPr>
          <a:xfrm>
            <a:off x="685799" y="609599"/>
            <a:ext cx="7772401" cy="1143001"/>
          </a:xfrm>
          <a:prstGeom prst="rect">
            <a:avLst/>
          </a:prstGeom>
        </p:spPr>
        <p:txBody>
          <a:bodyPr lIns="45719" tIns="45719" rIns="45719" bIns="45719">
            <a:normAutofit/>
          </a:bodyPr>
          <a:lstStyle/>
          <a:p>
            <a:pPr marL="0" marR="0" lvl="0" defTabSz="731520">
              <a:defRPr sz="1800">
                <a:uFillTx/>
              </a:defRPr>
            </a:pPr>
            <a:r>
              <a:rPr sz="3040">
                <a:latin typeface="+mj-lt"/>
                <a:ea typeface="+mj-ea"/>
                <a:cs typeface="+mj-cs"/>
                <a:sym typeface="Times New Roman"/>
              </a:rPr>
              <a:t>Authentic* Assessment</a:t>
            </a:r>
          </a:p>
          <a:p>
            <a:pPr marL="0" marR="0" lvl="0" defTabSz="731520">
              <a:defRPr sz="1800">
                <a:uFillTx/>
              </a:defRPr>
            </a:pPr>
            <a:r>
              <a:rPr sz="2400">
                <a:latin typeface="+mj-lt"/>
                <a:ea typeface="+mj-ea"/>
                <a:cs typeface="+mj-cs"/>
                <a:sym typeface="Times New Roman"/>
              </a:rPr>
              <a:t>(*worthy of acceptance because of  accuracy)</a:t>
            </a:r>
            <a:br>
              <a:rPr sz="2400">
                <a:latin typeface="+mj-lt"/>
                <a:ea typeface="+mj-ea"/>
                <a:cs typeface="+mj-cs"/>
                <a:sym typeface="Times New Roman"/>
              </a:rPr>
            </a:br>
            <a:r>
              <a:rPr sz="1760">
                <a:latin typeface="+mj-lt"/>
                <a:ea typeface="+mj-ea"/>
                <a:cs typeface="+mj-cs"/>
                <a:sym typeface="Times New Roman"/>
              </a:rPr>
              <a:t>Bagnato 2009; Bagnato &amp; Neisworth 1999</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66" name="image.png"/>
          <p:cNvPicPr/>
          <p:nvPr/>
        </p:nvPicPr>
        <p:blipFill>
          <a:blip r:embed="rId2">
            <a:extLst/>
          </a:blip>
          <a:stretch>
            <a:fillRect/>
          </a:stretch>
        </p:blipFill>
        <p:spPr>
          <a:xfrm>
            <a:off x="66675" y="0"/>
            <a:ext cx="9012238" cy="6858000"/>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68" name="image.pdf"/>
          <p:cNvPicPr/>
          <p:nvPr/>
        </p:nvPicPr>
        <p:blipFill>
          <a:blip r:embed="rId2">
            <a:extLst/>
          </a:blip>
          <a:stretch>
            <a:fillRect/>
          </a:stretch>
        </p:blipFill>
        <p:spPr>
          <a:xfrm>
            <a:off x="228600" y="228600"/>
            <a:ext cx="8610600" cy="6457950"/>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 name="Shape 370"/>
          <p:cNvSpPr>
            <a:spLocks noGrp="1"/>
          </p:cNvSpPr>
          <p:nvPr>
            <p:ph type="title"/>
          </p:nvPr>
        </p:nvSpPr>
        <p:spPr>
          <a:xfrm>
            <a:off x="457200" y="-392933"/>
            <a:ext cx="8229600" cy="1963768"/>
          </a:xfrm>
          <a:prstGeom prst="rect">
            <a:avLst/>
          </a:prstGeom>
        </p:spPr>
        <p:txBody>
          <a:bodyPr/>
          <a:lstStyle/>
          <a:p>
            <a:pPr lvl="0">
              <a:defRPr sz="1800">
                <a:uFillTx/>
              </a:defRPr>
            </a:pPr>
            <a:r>
              <a:rPr sz="4000">
                <a:uFill>
                  <a:solidFill/>
                </a:uFill>
              </a:rPr>
              <a:t/>
            </a:r>
            <a:br>
              <a:rPr sz="4000">
                <a:uFill>
                  <a:solidFill/>
                </a:uFill>
              </a:rPr>
            </a:br>
            <a:r>
              <a:rPr sz="4000">
                <a:uFill>
                  <a:solidFill/>
                </a:uFill>
              </a:rPr>
              <a:t>Assessment of  Early Communication </a:t>
            </a:r>
          </a:p>
        </p:txBody>
      </p:sp>
      <p:sp>
        <p:nvSpPr>
          <p:cNvPr id="371" name="Shape 371"/>
          <p:cNvSpPr>
            <a:spLocks noGrp="1"/>
          </p:cNvSpPr>
          <p:nvPr>
            <p:ph type="body" idx="1"/>
          </p:nvPr>
        </p:nvSpPr>
        <p:spPr>
          <a:xfrm>
            <a:off x="228600" y="1620837"/>
            <a:ext cx="6400800" cy="5257801"/>
          </a:xfrm>
          <a:prstGeom prst="rect">
            <a:avLst/>
          </a:prstGeom>
        </p:spPr>
        <p:txBody>
          <a:bodyPr/>
          <a:lstStyle/>
          <a:p>
            <a:pPr lvl="0">
              <a:buClr>
                <a:srgbClr val="9EC2E9"/>
              </a:buClr>
              <a:defRPr i="0">
                <a:solidFill>
                  <a:srgbClr val="000000"/>
                </a:solidFill>
                <a:uFillTx/>
              </a:defRPr>
            </a:pPr>
            <a:r>
              <a:rPr sz="2800" i="1">
                <a:solidFill>
                  <a:srgbClr val="0433FF"/>
                </a:solidFill>
                <a:uFill>
                  <a:solidFill>
                    <a:srgbClr val="0433FF"/>
                  </a:solidFill>
                </a:uFill>
                <a:hlinkClick r:id="rId2"/>
              </a:rPr>
              <a:t>www.communicationmatrix.org</a:t>
            </a:r>
            <a:r>
              <a:rPr sz="2800" i="1">
                <a:solidFill>
                  <a:srgbClr val="9EC2E9"/>
                </a:solidFill>
                <a:uFill>
                  <a:solidFill>
                    <a:srgbClr val="9EC2E9"/>
                  </a:solidFill>
                </a:uFill>
              </a:rPr>
              <a:t> </a:t>
            </a:r>
          </a:p>
          <a:p>
            <a:pPr lvl="0">
              <a:defRPr i="0">
                <a:solidFill>
                  <a:srgbClr val="000000"/>
                </a:solidFill>
                <a:uFillTx/>
              </a:defRPr>
            </a:pPr>
            <a:r>
              <a:rPr sz="2800" i="1">
                <a:solidFill>
                  <a:srgbClr val="D84800"/>
                </a:solidFill>
                <a:uFill>
                  <a:solidFill>
                    <a:srgbClr val="D84800"/>
                  </a:solidFill>
                </a:uFill>
              </a:rPr>
              <a:t>Dr. Charity Rowland</a:t>
            </a:r>
          </a:p>
        </p:txBody>
      </p:sp>
      <p:pic>
        <p:nvPicPr>
          <p:cNvPr id="372" name="MatrixHomePageWithVideoLinks.jpg"/>
          <p:cNvPicPr/>
          <p:nvPr/>
        </p:nvPicPr>
        <p:blipFill>
          <a:blip r:embed="rId3">
            <a:extLst/>
          </a:blip>
          <a:stretch>
            <a:fillRect/>
          </a:stretch>
        </p:blipFill>
        <p:spPr>
          <a:xfrm>
            <a:off x="4258900" y="2827478"/>
            <a:ext cx="4495801" cy="3387726"/>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 name="Shape 374"/>
          <p:cNvSpPr>
            <a:spLocks noGrp="1"/>
          </p:cNvSpPr>
          <p:nvPr>
            <p:ph type="title"/>
          </p:nvPr>
        </p:nvSpPr>
        <p:spPr>
          <a:xfrm>
            <a:off x="685800" y="2438400"/>
            <a:ext cx="7772400" cy="1143000"/>
          </a:xfrm>
          <a:prstGeom prst="rect">
            <a:avLst/>
          </a:prstGeom>
        </p:spPr>
        <p:txBody>
          <a:bodyPr>
            <a:normAutofit/>
          </a:bodyPr>
          <a:lstStyle>
            <a:lvl1pPr marR="40232" indent="40232" defTabSz="905255">
              <a:defRPr sz="3564">
                <a:solidFill>
                  <a:srgbClr val="CD665F"/>
                </a:solidFill>
                <a:uFill>
                  <a:solidFill>
                    <a:srgbClr val="CD665F"/>
                  </a:solidFill>
                </a:uFill>
              </a:defRPr>
            </a:lvl1pPr>
          </a:lstStyle>
          <a:p>
            <a:pPr lvl="0">
              <a:defRPr sz="1800">
                <a:solidFill>
                  <a:srgbClr val="000000"/>
                </a:solidFill>
                <a:uFillTx/>
              </a:defRPr>
            </a:pPr>
            <a:r>
              <a:rPr sz="3564">
                <a:solidFill>
                  <a:srgbClr val="CD665F"/>
                </a:solidFill>
                <a:uFill>
                  <a:solidFill>
                    <a:srgbClr val="CD665F"/>
                  </a:solidFill>
                </a:uFill>
              </a:rPr>
              <a:t>Basic Sequence  of Receptive Communication Development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0" name="Shape 250"/>
          <p:cNvSpPr>
            <a:spLocks noGrp="1"/>
          </p:cNvSpPr>
          <p:nvPr>
            <p:ph type="title"/>
          </p:nvPr>
        </p:nvSpPr>
        <p:spPr>
          <a:prstGeom prst="rect">
            <a:avLst/>
          </a:prstGeom>
        </p:spPr>
        <p:txBody>
          <a:bodyPr/>
          <a:lstStyle/>
          <a:p>
            <a:pPr lvl="0"/>
            <a:endParaRPr/>
          </a:p>
        </p:txBody>
      </p:sp>
      <p:sp>
        <p:nvSpPr>
          <p:cNvPr id="251" name="Shape 251"/>
          <p:cNvSpPr>
            <a:spLocks noGrp="1"/>
          </p:cNvSpPr>
          <p:nvPr>
            <p:ph type="body" idx="1"/>
          </p:nvPr>
        </p:nvSpPr>
        <p:spPr>
          <a:prstGeom prst="rect">
            <a:avLst/>
          </a:prstGeom>
        </p:spPr>
        <p:txBody>
          <a:bodyPr/>
          <a:lstStyle/>
          <a:p>
            <a:pPr lvl="0">
              <a:defRPr sz="1800">
                <a:uFillTx/>
              </a:defRPr>
            </a:pPr>
            <a:r>
              <a:rPr sz="3200">
                <a:uFill>
                  <a:solidFill/>
                </a:uFill>
              </a:rPr>
              <a:t>What is meaningful assessment</a:t>
            </a:r>
          </a:p>
          <a:p>
            <a:pPr lvl="0">
              <a:defRPr sz="1800">
                <a:uFillTx/>
              </a:defRPr>
            </a:pPr>
            <a:r>
              <a:rPr sz="3200">
                <a:uFill>
                  <a:solidFill/>
                </a:uFill>
              </a:rPr>
              <a:t>Framework for the development of expressive communication</a:t>
            </a:r>
          </a:p>
          <a:p>
            <a:pPr lvl="0">
              <a:defRPr sz="1800">
                <a:uFillTx/>
              </a:defRPr>
            </a:pPr>
            <a:r>
              <a:rPr sz="3200">
                <a:uFill>
                  <a:solidFill/>
                </a:uFill>
              </a:rPr>
              <a:t>The </a:t>
            </a:r>
            <a:r>
              <a:rPr sz="3200" b="1" u="sng">
                <a:uFill>
                  <a:solidFill/>
                </a:uFill>
              </a:rPr>
              <a:t>Communication Matrix</a:t>
            </a:r>
            <a:endParaRPr sz="3200">
              <a:uFill>
                <a:solidFill/>
              </a:uFill>
            </a:endParaRPr>
          </a:p>
          <a:p>
            <a:pPr lvl="0">
              <a:defRPr sz="1800">
                <a:uFillTx/>
              </a:defRPr>
            </a:pPr>
            <a:r>
              <a:rPr sz="3200">
                <a:uFill>
                  <a:solidFill/>
                </a:uFill>
              </a:rPr>
              <a:t>Implications for instruction</a:t>
            </a:r>
          </a:p>
        </p:txBody>
      </p:sp>
      <p:sp>
        <p:nvSpPr>
          <p:cNvPr id="252" name="Shape 252"/>
          <p:cNvSpPr>
            <a:spLocks noGrp="1"/>
          </p:cNvSpPr>
          <p:nvPr>
            <p:ph type="sldNum" sz="quarter" idx="2"/>
          </p:nvPr>
        </p:nvSpPr>
        <p:spPr>
          <a:xfrm>
            <a:off x="7520471" y="6401705"/>
            <a:ext cx="199058" cy="274415"/>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uFillTx/>
              </a:defRPr>
            </a:pPr>
            <a:fld id="{86CB4B4D-7CA3-9044-876B-883B54F8677D}" type="slidenum">
              <a:rPr sz="1200">
                <a:solidFill>
                  <a:srgbClr val="9B9B9B"/>
                </a:solidFill>
                <a:uFill>
                  <a:solidFill>
                    <a:srgbClr val="9B9B9B"/>
                  </a:solidFill>
                </a:uFill>
              </a:rPr>
              <a:t>3</a:t>
            </a:fld>
            <a:endParaRPr sz="1200">
              <a:solidFill>
                <a:srgbClr val="9B9B9B"/>
              </a:solidFill>
              <a:uFill>
                <a:solidFill>
                  <a:srgbClr val="9B9B9B"/>
                </a:solidFill>
              </a:u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 name="Shape 376"/>
          <p:cNvSpPr>
            <a:spLocks noGrp="1"/>
          </p:cNvSpPr>
          <p:nvPr>
            <p:ph type="title"/>
          </p:nvPr>
        </p:nvSpPr>
        <p:spPr>
          <a:xfrm>
            <a:off x="457200" y="92073"/>
            <a:ext cx="8229600" cy="1508128"/>
          </a:xfrm>
          <a:prstGeom prst="rect">
            <a:avLst/>
          </a:prstGeom>
        </p:spPr>
        <p:txBody>
          <a:bodyPr>
            <a:normAutofit/>
          </a:bodyPr>
          <a:lstStyle>
            <a:lvl1pPr>
              <a:defRPr>
                <a:solidFill>
                  <a:srgbClr val="617435"/>
                </a:solidFill>
                <a:uFill>
                  <a:solidFill>
                    <a:srgbClr val="617435"/>
                  </a:solidFill>
                </a:uFill>
              </a:defRPr>
            </a:lvl1pPr>
          </a:lstStyle>
          <a:p>
            <a:pPr lvl="0">
              <a:defRPr sz="1800">
                <a:solidFill>
                  <a:srgbClr val="000000"/>
                </a:solidFill>
                <a:uFillTx/>
              </a:defRPr>
            </a:pPr>
            <a:r>
              <a:rPr sz="4400">
                <a:solidFill>
                  <a:srgbClr val="617435"/>
                </a:solidFill>
                <a:uFill>
                  <a:solidFill>
                    <a:srgbClr val="617435"/>
                  </a:solidFill>
                </a:uFill>
              </a:rPr>
              <a:t>Awareness</a:t>
            </a:r>
          </a:p>
        </p:txBody>
      </p:sp>
      <p:sp>
        <p:nvSpPr>
          <p:cNvPr id="377" name="Shape 377"/>
          <p:cNvSpPr>
            <a:spLocks noGrp="1"/>
          </p:cNvSpPr>
          <p:nvPr>
            <p:ph type="body" idx="1"/>
          </p:nvPr>
        </p:nvSpPr>
        <p:spPr>
          <a:xfrm>
            <a:off x="457200" y="1600200"/>
            <a:ext cx="6972742" cy="5257800"/>
          </a:xfrm>
          <a:prstGeom prst="rect">
            <a:avLst/>
          </a:prstGeom>
        </p:spPr>
        <p:txBody>
          <a:bodyPr>
            <a:normAutofit/>
          </a:bodyPr>
          <a:lstStyle/>
          <a:p>
            <a:pPr lvl="0">
              <a:defRPr b="0">
                <a:solidFill>
                  <a:srgbClr val="000000"/>
                </a:solidFill>
                <a:uFillTx/>
              </a:defRPr>
            </a:pPr>
            <a:r>
              <a:rPr sz="2800" b="1">
                <a:uFill>
                  <a:solidFill>
                    <a:srgbClr val="8D740F"/>
                  </a:solidFill>
                </a:uFill>
              </a:rPr>
              <a:t>Reacts to People and may begin to orient towards them</a:t>
            </a:r>
          </a:p>
          <a:p>
            <a:pPr marL="824230" lvl="1" indent="-285750">
              <a:spcBef>
                <a:spcPts val="600"/>
              </a:spcBef>
              <a:buClr>
                <a:srgbClr val="8D740F"/>
              </a:buClr>
              <a:buFont typeface="Arial"/>
              <a:defRPr b="0">
                <a:solidFill>
                  <a:srgbClr val="000000"/>
                </a:solidFill>
                <a:uFillTx/>
              </a:defRPr>
            </a:pPr>
            <a:endParaRPr sz="2400" b="1">
              <a:uFill>
                <a:solidFill>
                  <a:srgbClr val="8D740F"/>
                </a:solidFill>
              </a:uFill>
            </a:endParaRPr>
          </a:p>
          <a:p>
            <a:pPr marL="919480" lvl="1" indent="-381000">
              <a:spcBef>
                <a:spcPts val="600"/>
              </a:spcBef>
              <a:buClr>
                <a:srgbClr val="000000"/>
              </a:buClr>
              <a:buFont typeface="Arial"/>
              <a:defRPr b="0">
                <a:solidFill>
                  <a:srgbClr val="000000"/>
                </a:solidFill>
                <a:uFillTx/>
              </a:defRPr>
            </a:pPr>
            <a:r>
              <a:rPr sz="2400" b="1">
                <a:uFill>
                  <a:solidFill>
                    <a:srgbClr val="D84800"/>
                  </a:solidFill>
                </a:uFill>
              </a:rPr>
              <a:t>Example: Quiets fusses stiffens when engaged by another person May begin to turn or lean toward them when engaged by them</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 name="Shape 379"/>
          <p:cNvSpPr>
            <a:spLocks noGrp="1"/>
          </p:cNvSpPr>
          <p:nvPr>
            <p:ph type="title"/>
          </p:nvPr>
        </p:nvSpPr>
        <p:spPr>
          <a:xfrm>
            <a:off x="457200" y="92073"/>
            <a:ext cx="8229600" cy="1508128"/>
          </a:xfrm>
          <a:prstGeom prst="rect">
            <a:avLst/>
          </a:prstGeom>
        </p:spPr>
        <p:txBody>
          <a:bodyPr>
            <a:normAutofit/>
          </a:bodyPr>
          <a:lstStyle>
            <a:lvl1pPr>
              <a:defRPr>
                <a:solidFill>
                  <a:srgbClr val="617435"/>
                </a:solidFill>
                <a:uFill>
                  <a:solidFill>
                    <a:srgbClr val="617435"/>
                  </a:solidFill>
                </a:uFill>
              </a:defRPr>
            </a:lvl1pPr>
          </a:lstStyle>
          <a:p>
            <a:pPr lvl="0">
              <a:defRPr sz="1800">
                <a:solidFill>
                  <a:srgbClr val="000000"/>
                </a:solidFill>
                <a:uFillTx/>
              </a:defRPr>
            </a:pPr>
            <a:r>
              <a:rPr sz="4400">
                <a:solidFill>
                  <a:srgbClr val="617435"/>
                </a:solidFill>
                <a:uFill>
                  <a:solidFill>
                    <a:srgbClr val="617435"/>
                  </a:solidFill>
                </a:uFill>
              </a:rPr>
              <a:t>Anticipation</a:t>
            </a:r>
          </a:p>
        </p:txBody>
      </p:sp>
      <p:sp>
        <p:nvSpPr>
          <p:cNvPr id="380" name="Shape 380"/>
          <p:cNvSpPr>
            <a:spLocks noGrp="1"/>
          </p:cNvSpPr>
          <p:nvPr>
            <p:ph type="body" idx="1"/>
          </p:nvPr>
        </p:nvSpPr>
        <p:spPr>
          <a:xfrm>
            <a:off x="457200" y="1600200"/>
            <a:ext cx="7029199" cy="5257800"/>
          </a:xfrm>
          <a:prstGeom prst="rect">
            <a:avLst/>
          </a:prstGeom>
        </p:spPr>
        <p:txBody>
          <a:bodyPr>
            <a:normAutofit/>
          </a:bodyPr>
          <a:lstStyle/>
          <a:p>
            <a:pPr lvl="0">
              <a:lnSpc>
                <a:spcPct val="80000"/>
              </a:lnSpc>
              <a:defRPr b="0">
                <a:solidFill>
                  <a:srgbClr val="000000"/>
                </a:solidFill>
                <a:uFillTx/>
              </a:defRPr>
            </a:pPr>
            <a:r>
              <a:rPr sz="2600" b="1">
                <a:uFill>
                  <a:solidFill>
                    <a:srgbClr val="8D740F"/>
                  </a:solidFill>
                </a:uFill>
              </a:rPr>
              <a:t>Orients toward people and may begin to attend to their communicative behavior</a:t>
            </a:r>
          </a:p>
          <a:p>
            <a:pPr marL="824230" lvl="1" indent="-285750">
              <a:lnSpc>
                <a:spcPct val="80000"/>
              </a:lnSpc>
              <a:spcBef>
                <a:spcPts val="600"/>
              </a:spcBef>
              <a:buClr>
                <a:srgbClr val="8D740F"/>
              </a:buClr>
              <a:buFont typeface="Arial"/>
              <a:defRPr b="0">
                <a:solidFill>
                  <a:srgbClr val="000000"/>
                </a:solidFill>
                <a:uFillTx/>
              </a:defRPr>
            </a:pPr>
            <a:endParaRPr sz="2200" b="1">
              <a:uFill>
                <a:solidFill>
                  <a:srgbClr val="8D740F"/>
                </a:solidFill>
              </a:uFill>
            </a:endParaRPr>
          </a:p>
          <a:p>
            <a:pPr marL="812889" lvl="1" indent="-274409">
              <a:lnSpc>
                <a:spcPct val="80000"/>
              </a:lnSpc>
              <a:spcBef>
                <a:spcPts val="600"/>
              </a:spcBef>
              <a:buClr>
                <a:srgbClr val="000000"/>
              </a:buClr>
              <a:buFont typeface="Arial"/>
              <a:defRPr b="0">
                <a:solidFill>
                  <a:srgbClr val="000000"/>
                </a:solidFill>
                <a:uFillTx/>
              </a:defRPr>
            </a:pPr>
            <a:r>
              <a:rPr sz="2200">
                <a:uFill>
                  <a:solidFill>
                    <a:srgbClr val="D84800"/>
                  </a:solidFill>
                </a:uFill>
                <a:latin typeface="+mn-lt"/>
                <a:ea typeface="+mn-ea"/>
                <a:cs typeface="+mn-cs"/>
                <a:sym typeface="Arial"/>
              </a:rPr>
              <a:t>Example  Quiets and orient to, touching or tactually exploring the person when engaged. Shows general anticipation such as smiling, reaching toward, when engaged by another person</a:t>
            </a:r>
            <a:r>
              <a:rPr sz="2200" b="1">
                <a:uFill>
                  <a:solidFill>
                    <a:srgbClr val="8D740F"/>
                  </a:solidFill>
                </a:uFill>
              </a:rPr>
              <a:t> </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2" name="Shape 382"/>
          <p:cNvSpPr>
            <a:spLocks noGrp="1"/>
          </p:cNvSpPr>
          <p:nvPr>
            <p:ph type="title"/>
          </p:nvPr>
        </p:nvSpPr>
        <p:spPr>
          <a:xfrm>
            <a:off x="457200" y="92073"/>
            <a:ext cx="8229600" cy="1508128"/>
          </a:xfrm>
          <a:prstGeom prst="rect">
            <a:avLst/>
          </a:prstGeom>
        </p:spPr>
        <p:txBody>
          <a:bodyPr>
            <a:normAutofit/>
          </a:bodyPr>
          <a:lstStyle>
            <a:lvl1pPr>
              <a:defRPr>
                <a:solidFill>
                  <a:srgbClr val="617435"/>
                </a:solidFill>
                <a:uFill>
                  <a:solidFill>
                    <a:srgbClr val="617435"/>
                  </a:solidFill>
                </a:uFill>
              </a:defRPr>
            </a:lvl1pPr>
          </a:lstStyle>
          <a:p>
            <a:pPr lvl="0">
              <a:defRPr sz="1800">
                <a:solidFill>
                  <a:srgbClr val="000000"/>
                </a:solidFill>
                <a:uFillTx/>
              </a:defRPr>
            </a:pPr>
            <a:r>
              <a:rPr sz="4400">
                <a:solidFill>
                  <a:srgbClr val="617435"/>
                </a:solidFill>
                <a:uFill>
                  <a:solidFill>
                    <a:srgbClr val="617435"/>
                  </a:solidFill>
                </a:uFill>
              </a:rPr>
              <a:t>Recognition</a:t>
            </a:r>
          </a:p>
        </p:txBody>
      </p:sp>
      <p:sp>
        <p:nvSpPr>
          <p:cNvPr id="383" name="Shape 383"/>
          <p:cNvSpPr>
            <a:spLocks noGrp="1"/>
          </p:cNvSpPr>
          <p:nvPr>
            <p:ph type="body" idx="1"/>
          </p:nvPr>
        </p:nvSpPr>
        <p:spPr>
          <a:xfrm>
            <a:off x="152400" y="1600200"/>
            <a:ext cx="7227749" cy="5257800"/>
          </a:xfrm>
          <a:prstGeom prst="rect">
            <a:avLst/>
          </a:prstGeom>
        </p:spPr>
        <p:txBody>
          <a:bodyPr>
            <a:normAutofit/>
          </a:bodyPr>
          <a:lstStyle/>
          <a:p>
            <a:pPr lvl="0">
              <a:lnSpc>
                <a:spcPct val="80000"/>
              </a:lnSpc>
              <a:defRPr b="0">
                <a:solidFill>
                  <a:srgbClr val="000000"/>
                </a:solidFill>
                <a:uFillTx/>
              </a:defRPr>
            </a:pPr>
            <a:r>
              <a:rPr sz="2600" b="1">
                <a:uFill>
                  <a:solidFill>
                    <a:srgbClr val="8D740F"/>
                  </a:solidFill>
                </a:uFill>
              </a:rPr>
              <a:t>Attends to another's communication and responds to  their specific behaviors and intents</a:t>
            </a:r>
          </a:p>
          <a:p>
            <a:pPr marL="824230" lvl="1" indent="-285750">
              <a:lnSpc>
                <a:spcPct val="80000"/>
              </a:lnSpc>
              <a:spcBef>
                <a:spcPts val="600"/>
              </a:spcBef>
              <a:buClr>
                <a:srgbClr val="000000"/>
              </a:buClr>
              <a:buFont typeface="Arial"/>
              <a:defRPr b="0">
                <a:solidFill>
                  <a:srgbClr val="000000"/>
                </a:solidFill>
                <a:uFillTx/>
              </a:defRPr>
            </a:pPr>
            <a:endParaRPr sz="2200" b="1"/>
          </a:p>
          <a:p>
            <a:pPr marL="887730" lvl="1" indent="-349250">
              <a:lnSpc>
                <a:spcPct val="80000"/>
              </a:lnSpc>
              <a:spcBef>
                <a:spcPts val="600"/>
              </a:spcBef>
              <a:buClr>
                <a:srgbClr val="000000"/>
              </a:buClr>
              <a:buFont typeface="Arial"/>
              <a:defRPr b="0">
                <a:solidFill>
                  <a:srgbClr val="000000"/>
                </a:solidFill>
                <a:uFillTx/>
              </a:defRPr>
            </a:pPr>
            <a:r>
              <a:rPr sz="2200" b="1">
                <a:uFill>
                  <a:solidFill>
                    <a:srgbClr val="D84800"/>
                  </a:solidFill>
                </a:uFill>
              </a:rPr>
              <a:t>Shows specific response associated with a specific cue from other person such as leans forward when presented with a bib, or bounces when assisted to touch the therapy ball</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5" name="Shape 385"/>
          <p:cNvSpPr>
            <a:spLocks noGrp="1"/>
          </p:cNvSpPr>
          <p:nvPr>
            <p:ph type="title"/>
          </p:nvPr>
        </p:nvSpPr>
        <p:spPr>
          <a:prstGeom prst="rect">
            <a:avLst/>
          </a:prstGeom>
        </p:spPr>
        <p:txBody>
          <a:bodyPr/>
          <a:lstStyle/>
          <a:p>
            <a:pPr lvl="0">
              <a:defRPr sz="1800">
                <a:uFillTx/>
              </a:defRPr>
            </a:pPr>
            <a:r>
              <a:rPr sz="4400">
                <a:uFill>
                  <a:solidFill/>
                </a:uFill>
              </a:rPr>
              <a:t>Intervention</a:t>
            </a:r>
          </a:p>
        </p:txBody>
      </p:sp>
      <p:sp>
        <p:nvSpPr>
          <p:cNvPr id="386" name="Shape 386"/>
          <p:cNvSpPr>
            <a:spLocks noGrp="1"/>
          </p:cNvSpPr>
          <p:nvPr>
            <p:ph type="body" idx="1"/>
          </p:nvPr>
        </p:nvSpPr>
        <p:spPr>
          <a:xfrm>
            <a:off x="457200" y="1648700"/>
            <a:ext cx="8229600" cy="5257801"/>
          </a:xfrm>
          <a:prstGeom prst="rect">
            <a:avLst/>
          </a:prstGeom>
        </p:spPr>
        <p:txBody>
          <a:bodyPr/>
          <a:lstStyle/>
          <a:p>
            <a:pPr lvl="0">
              <a:defRPr i="0">
                <a:solidFill>
                  <a:srgbClr val="000000"/>
                </a:solidFill>
                <a:uFillTx/>
              </a:defRPr>
            </a:pPr>
            <a:r>
              <a:rPr sz="3600" i="1">
                <a:uFill>
                  <a:solidFill>
                    <a:srgbClr val="D84800"/>
                  </a:solidFill>
                </a:uFill>
              </a:rPr>
              <a:t>Is about building on what we understand about the child and her knowledge of and relationship to the social and  physical world</a:t>
            </a:r>
            <a:r>
              <a:rPr sz="3600" i="1">
                <a:solidFill>
                  <a:srgbClr val="D84800"/>
                </a:solidFill>
                <a:uFill>
                  <a:solidFill>
                    <a:srgbClr val="D84800"/>
                  </a:solidFill>
                </a:uFill>
              </a:rPr>
              <a:t>  </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8" name="Shape 388"/>
          <p:cNvSpPr>
            <a:spLocks noGrp="1"/>
          </p:cNvSpPr>
          <p:nvPr>
            <p:ph type="title"/>
          </p:nvPr>
        </p:nvSpPr>
        <p:spPr>
          <a:xfrm>
            <a:off x="457200" y="0"/>
            <a:ext cx="8229600" cy="1692275"/>
          </a:xfrm>
          <a:prstGeom prst="rect">
            <a:avLst/>
          </a:prstGeom>
        </p:spPr>
        <p:txBody>
          <a:bodyPr/>
          <a:lstStyle>
            <a:lvl1pPr>
              <a:defRPr>
                <a:solidFill>
                  <a:srgbClr val="CD665F"/>
                </a:solidFill>
                <a:uFill>
                  <a:solidFill>
                    <a:srgbClr val="CD665F"/>
                  </a:solidFill>
                </a:uFill>
              </a:defRPr>
            </a:lvl1pPr>
          </a:lstStyle>
          <a:p>
            <a:pPr lvl="0">
              <a:defRPr sz="1800">
                <a:solidFill>
                  <a:srgbClr val="000000"/>
                </a:solidFill>
                <a:uFillTx/>
              </a:defRPr>
            </a:pPr>
            <a:r>
              <a:rPr sz="4400">
                <a:solidFill>
                  <a:srgbClr val="CD665F"/>
                </a:solidFill>
                <a:uFill>
                  <a:solidFill>
                    <a:srgbClr val="CD665F"/>
                  </a:solidFill>
                </a:uFill>
              </a:rPr>
              <a:t>Goal setting</a:t>
            </a:r>
          </a:p>
        </p:txBody>
      </p:sp>
      <p:sp>
        <p:nvSpPr>
          <p:cNvPr id="389" name="Shape 389"/>
          <p:cNvSpPr>
            <a:spLocks noGrp="1"/>
          </p:cNvSpPr>
          <p:nvPr>
            <p:ph type="body" idx="1"/>
          </p:nvPr>
        </p:nvSpPr>
        <p:spPr>
          <a:xfrm>
            <a:off x="685800" y="2133600"/>
            <a:ext cx="7772400" cy="4724400"/>
          </a:xfrm>
          <a:prstGeom prst="rect">
            <a:avLst/>
          </a:prstGeom>
        </p:spPr>
        <p:txBody>
          <a:bodyPr/>
          <a:lstStyle/>
          <a:p>
            <a:pPr lvl="0">
              <a:buClr>
                <a:srgbClr val="CD665F"/>
              </a:buClr>
              <a:defRPr i="0">
                <a:solidFill>
                  <a:srgbClr val="000000"/>
                </a:solidFill>
                <a:uFillTx/>
              </a:defRPr>
            </a:pPr>
            <a:r>
              <a:rPr i="1">
                <a:solidFill>
                  <a:srgbClr val="CD665F"/>
                </a:solidFill>
                <a:uFill>
                  <a:solidFill>
                    <a:srgbClr val="CD665F"/>
                  </a:solidFill>
                </a:uFill>
              </a:rPr>
              <a:t>What level of communicative competence to target (I-VII)</a:t>
            </a:r>
          </a:p>
          <a:p>
            <a:pPr lvl="0">
              <a:buClr>
                <a:srgbClr val="CD665F"/>
              </a:buClr>
              <a:defRPr i="0">
                <a:solidFill>
                  <a:srgbClr val="000000"/>
                </a:solidFill>
                <a:uFillTx/>
              </a:defRPr>
            </a:pPr>
            <a:endParaRPr i="1">
              <a:solidFill>
                <a:srgbClr val="CD665F"/>
              </a:solidFill>
              <a:uFill>
                <a:solidFill>
                  <a:srgbClr val="CD665F"/>
                </a:solidFill>
              </a:uFill>
            </a:endParaRPr>
          </a:p>
          <a:p>
            <a:pPr lvl="0">
              <a:buClr>
                <a:srgbClr val="CD665F"/>
              </a:buClr>
              <a:defRPr i="0">
                <a:solidFill>
                  <a:srgbClr val="000000"/>
                </a:solidFill>
                <a:uFillTx/>
              </a:defRPr>
            </a:pPr>
            <a:r>
              <a:rPr i="1">
                <a:solidFill>
                  <a:srgbClr val="CD665F"/>
                </a:solidFill>
                <a:uFill>
                  <a:solidFill>
                    <a:srgbClr val="CD665F"/>
                  </a:solidFill>
                </a:uFill>
              </a:rPr>
              <a:t>What communicative behaviors and intents/functions to target</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1" name="Shape 391"/>
          <p:cNvSpPr>
            <a:spLocks noGrp="1"/>
          </p:cNvSpPr>
          <p:nvPr>
            <p:ph type="body" idx="1"/>
          </p:nvPr>
        </p:nvSpPr>
        <p:spPr>
          <a:xfrm>
            <a:off x="685800" y="457200"/>
            <a:ext cx="7772400" cy="5715000"/>
          </a:xfrm>
          <a:prstGeom prst="rect">
            <a:avLst/>
          </a:prstGeom>
        </p:spPr>
        <p:txBody>
          <a:bodyPr/>
          <a:lstStyle/>
          <a:p>
            <a:pPr marL="783590" lvl="1" algn="ctr">
              <a:buClr>
                <a:srgbClr val="CD665F"/>
              </a:buClr>
              <a:buSzTx/>
              <a:buNone/>
              <a:defRPr sz="1800" i="0">
                <a:solidFill>
                  <a:srgbClr val="000000"/>
                </a:solidFill>
                <a:uFillTx/>
              </a:defRPr>
            </a:pPr>
            <a:r>
              <a:rPr i="1">
                <a:solidFill>
                  <a:srgbClr val="CD665F"/>
                </a:solidFill>
                <a:uFill>
                  <a:solidFill>
                    <a:srgbClr val="CD665F"/>
                  </a:solidFill>
                </a:uFill>
              </a:rPr>
              <a:t>Considerations</a:t>
            </a:r>
          </a:p>
          <a:p>
            <a:pPr marL="699214" lvl="1" indent="-160734">
              <a:buClr>
                <a:srgbClr val="CD665F"/>
              </a:buClr>
              <a:defRPr sz="1800" i="0">
                <a:solidFill>
                  <a:srgbClr val="000000"/>
                </a:solidFill>
                <a:uFillTx/>
              </a:defRPr>
            </a:pPr>
            <a:endParaRPr i="1">
              <a:solidFill>
                <a:srgbClr val="CD665F"/>
              </a:solidFill>
              <a:uFill>
                <a:solidFill>
                  <a:srgbClr val="CD665F"/>
                </a:solidFill>
              </a:uFill>
            </a:endParaRPr>
          </a:p>
          <a:p>
            <a:pPr marL="699214" lvl="1" indent="-160734">
              <a:buClr>
                <a:srgbClr val="CD665F"/>
              </a:buClr>
              <a:defRPr sz="1800" i="0">
                <a:solidFill>
                  <a:srgbClr val="000000"/>
                </a:solidFill>
                <a:uFillTx/>
              </a:defRPr>
            </a:pPr>
            <a:r>
              <a:rPr i="1">
                <a:solidFill>
                  <a:srgbClr val="CD665F"/>
                </a:solidFill>
                <a:uFill>
                  <a:solidFill>
                    <a:srgbClr val="CD665F"/>
                  </a:solidFill>
                </a:uFill>
              </a:rPr>
              <a:t>Does the learner  readily exhibit her current communication skills whenever the opportunity arises or does it only occur when she is given very specific prompts</a:t>
            </a:r>
          </a:p>
          <a:p>
            <a:pPr marL="783590" lvl="1">
              <a:buClr>
                <a:srgbClr val="CD665F"/>
              </a:buClr>
              <a:buSzTx/>
              <a:buNone/>
              <a:defRPr sz="1800" i="0">
                <a:solidFill>
                  <a:srgbClr val="000000"/>
                </a:solidFill>
                <a:uFillTx/>
              </a:defRPr>
            </a:pPr>
            <a:endParaRPr i="1">
              <a:solidFill>
                <a:srgbClr val="CD665F"/>
              </a:solidFill>
              <a:uFill>
                <a:solidFill>
                  <a:srgbClr val="CD665F"/>
                </a:solidFill>
              </a:uFill>
            </a:endParaRPr>
          </a:p>
          <a:p>
            <a:pPr marL="699214" lvl="1" indent="-160734">
              <a:buClr>
                <a:srgbClr val="CD665F"/>
              </a:buClr>
              <a:defRPr sz="1800" i="0">
                <a:solidFill>
                  <a:srgbClr val="000000"/>
                </a:solidFill>
                <a:uFillTx/>
              </a:defRPr>
            </a:pPr>
            <a:r>
              <a:rPr i="1">
                <a:solidFill>
                  <a:srgbClr val="CD665F"/>
                </a:solidFill>
                <a:uFill>
                  <a:solidFill>
                    <a:srgbClr val="CD665F"/>
                  </a:solidFill>
                </a:uFill>
              </a:rPr>
              <a:t>Is the learner able to use his present skills across a variety of topics settings and with different partners</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3" name="Shape 393"/>
          <p:cNvSpPr>
            <a:spLocks noGrp="1"/>
          </p:cNvSpPr>
          <p:nvPr>
            <p:ph type="title"/>
          </p:nvPr>
        </p:nvSpPr>
        <p:spPr>
          <a:prstGeom prst="rect">
            <a:avLst/>
          </a:prstGeom>
        </p:spPr>
        <p:txBody>
          <a:bodyPr/>
          <a:lstStyle>
            <a:lvl1pPr>
              <a:defRPr sz="3600">
                <a:solidFill>
                  <a:srgbClr val="CD665F"/>
                </a:solidFill>
                <a:uFill>
                  <a:solidFill>
                    <a:srgbClr val="CD665F"/>
                  </a:solidFill>
                </a:uFill>
              </a:defRPr>
            </a:lvl1pPr>
          </a:lstStyle>
          <a:p>
            <a:pPr lvl="0">
              <a:defRPr sz="1800">
                <a:solidFill>
                  <a:srgbClr val="000000"/>
                </a:solidFill>
                <a:uFillTx/>
              </a:defRPr>
            </a:pPr>
            <a:r>
              <a:rPr sz="3600">
                <a:solidFill>
                  <a:srgbClr val="CD665F"/>
                </a:solidFill>
                <a:uFill>
                  <a:solidFill>
                    <a:srgbClr val="CD665F"/>
                  </a:solidFill>
                </a:uFill>
              </a:rPr>
              <a:t>Where to target communication opportunities</a:t>
            </a:r>
          </a:p>
        </p:txBody>
      </p:sp>
      <p:sp>
        <p:nvSpPr>
          <p:cNvPr id="394" name="Shape 394"/>
          <p:cNvSpPr>
            <a:spLocks noGrp="1"/>
          </p:cNvSpPr>
          <p:nvPr>
            <p:ph type="body" idx="1"/>
          </p:nvPr>
        </p:nvSpPr>
        <p:spPr>
          <a:prstGeom prst="rect">
            <a:avLst/>
          </a:prstGeom>
        </p:spPr>
        <p:txBody>
          <a:bodyPr/>
          <a:lstStyle/>
          <a:p>
            <a:pPr lvl="0">
              <a:buClr>
                <a:srgbClr val="CD665F"/>
              </a:buClr>
              <a:defRPr i="0">
                <a:solidFill>
                  <a:srgbClr val="000000"/>
                </a:solidFill>
                <a:uFillTx/>
              </a:defRPr>
            </a:pPr>
            <a:r>
              <a:rPr i="1">
                <a:solidFill>
                  <a:srgbClr val="CD665F"/>
                </a:solidFill>
                <a:uFill>
                  <a:solidFill>
                    <a:srgbClr val="CD665F"/>
                  </a:solidFill>
                </a:uFill>
              </a:rPr>
              <a:t>Ideally any- and every- where</a:t>
            </a:r>
          </a:p>
          <a:p>
            <a:pPr lvl="0">
              <a:buClr>
                <a:srgbClr val="CD665F"/>
              </a:buClr>
              <a:defRPr i="0">
                <a:solidFill>
                  <a:srgbClr val="000000"/>
                </a:solidFill>
                <a:uFillTx/>
              </a:defRPr>
            </a:pPr>
            <a:r>
              <a:rPr i="1">
                <a:solidFill>
                  <a:srgbClr val="CD665F"/>
                </a:solidFill>
                <a:uFill>
                  <a:solidFill>
                    <a:srgbClr val="CD665F"/>
                  </a:solidFill>
                </a:uFill>
              </a:rPr>
              <a:t>If necessary pick those situations</a:t>
            </a:r>
          </a:p>
          <a:p>
            <a:pPr marL="274161" lvl="0" indent="-192881">
              <a:buClrTx/>
              <a:buSzPct val="100000"/>
              <a:buFontTx/>
              <a:buChar char="•"/>
              <a:defRPr i="0">
                <a:solidFill>
                  <a:srgbClr val="000000"/>
                </a:solidFill>
                <a:uFillTx/>
              </a:defRPr>
            </a:pPr>
            <a:r>
              <a:rPr i="1">
                <a:solidFill>
                  <a:srgbClr val="CD665F"/>
                </a:solidFill>
                <a:uFill>
                  <a:solidFill>
                    <a:srgbClr val="CD665F"/>
                  </a:solidFill>
                </a:uFill>
              </a:rPr>
              <a:t> where the child’s </a:t>
            </a:r>
            <a:r>
              <a:rPr sz="2200" i="1">
                <a:solidFill>
                  <a:srgbClr val="CD665F"/>
                </a:solidFill>
                <a:uFill>
                  <a:solidFill>
                    <a:srgbClr val="CD665F"/>
                  </a:solidFill>
                </a:uFill>
              </a:rPr>
              <a:t>interests</a:t>
            </a:r>
            <a:r>
              <a:rPr i="1">
                <a:solidFill>
                  <a:srgbClr val="CD665F"/>
                </a:solidFill>
                <a:uFill>
                  <a:solidFill>
                    <a:srgbClr val="CD665F"/>
                  </a:solidFill>
                </a:uFill>
              </a:rPr>
              <a:t> are the greatest</a:t>
            </a:r>
          </a:p>
          <a:p>
            <a:pPr marL="317023" lvl="0" indent="-235743">
              <a:buClrTx/>
              <a:buSzPct val="100000"/>
              <a:buFontTx/>
              <a:buChar char="•"/>
              <a:defRPr i="0">
                <a:solidFill>
                  <a:srgbClr val="000000"/>
                </a:solidFill>
                <a:uFillTx/>
              </a:defRPr>
            </a:pPr>
            <a:r>
              <a:rPr sz="2200" i="1">
                <a:solidFill>
                  <a:srgbClr val="CD665F"/>
                </a:solidFill>
                <a:uFill>
                  <a:solidFill>
                    <a:srgbClr val="CD665F"/>
                  </a:solidFill>
                </a:uFill>
              </a:rPr>
              <a:t>valued </a:t>
            </a:r>
            <a:r>
              <a:rPr i="1">
                <a:solidFill>
                  <a:srgbClr val="CD665F"/>
                </a:solidFill>
                <a:uFill>
                  <a:solidFill>
                    <a:srgbClr val="CD665F"/>
                  </a:solidFill>
                </a:uFill>
              </a:rPr>
              <a:t>by the learner and his or her family</a:t>
            </a:r>
          </a:p>
          <a:p>
            <a:pPr marL="274161" lvl="0" indent="-192881">
              <a:buClrTx/>
              <a:buSzPct val="100000"/>
              <a:buFontTx/>
              <a:buChar char="•"/>
              <a:defRPr i="0">
                <a:solidFill>
                  <a:srgbClr val="000000"/>
                </a:solidFill>
                <a:uFillTx/>
              </a:defRPr>
            </a:pPr>
            <a:r>
              <a:rPr>
                <a:solidFill>
                  <a:srgbClr val="CD665F"/>
                </a:solidFill>
                <a:uFill>
                  <a:solidFill>
                    <a:srgbClr val="CD665F"/>
                  </a:solidFill>
                </a:uFill>
              </a:rPr>
              <a:t>and</a:t>
            </a:r>
            <a:r>
              <a:rPr i="1">
                <a:solidFill>
                  <a:srgbClr val="CD665F"/>
                </a:solidFill>
                <a:uFill>
                  <a:solidFill>
                    <a:srgbClr val="CD665F"/>
                  </a:solidFill>
                </a:uFill>
              </a:rPr>
              <a:t> where you can insure the most consistency from the social environment</a:t>
            </a:r>
          </a:p>
          <a:p>
            <a:pPr marL="1306829" lvl="2" indent="-311150">
              <a:spcBef>
                <a:spcPts val="600"/>
              </a:spcBef>
              <a:buClrTx/>
              <a:buFontTx/>
              <a:buChar char="•"/>
              <a:defRPr sz="1800" i="0">
                <a:solidFill>
                  <a:srgbClr val="000000"/>
                </a:solidFill>
                <a:uFillTx/>
              </a:defRPr>
            </a:pPr>
            <a:r>
              <a:rPr sz="2100" i="1">
                <a:solidFill>
                  <a:srgbClr val="CD665F"/>
                </a:solidFill>
                <a:uFill>
                  <a:solidFill>
                    <a:srgbClr val="CD665F"/>
                  </a:solidFill>
                </a:uFill>
              </a:rPr>
              <a:t>predictable routines</a:t>
            </a:r>
            <a:r>
              <a:rPr i="1">
                <a:solidFill>
                  <a:srgbClr val="CD665F"/>
                </a:solidFill>
                <a:uFill>
                  <a:solidFill>
                    <a:srgbClr val="CD665F"/>
                  </a:solidFill>
                </a:uFill>
              </a:rPr>
              <a:t> are necessary before we can expect our learner to indicate a desire to reinstate such interactions</a:t>
            </a:r>
          </a:p>
          <a:p>
            <a:pPr lvl="0">
              <a:buClr>
                <a:srgbClr val="CD665F"/>
              </a:buClr>
              <a:defRPr i="0">
                <a:solidFill>
                  <a:srgbClr val="000000"/>
                </a:solidFill>
                <a:uFillTx/>
              </a:defRPr>
            </a:pPr>
            <a:endParaRPr i="1">
              <a:solidFill>
                <a:srgbClr val="CD665F"/>
              </a:solidFill>
              <a:uFill>
                <a:solidFill>
                  <a:srgbClr val="CD665F"/>
                </a:solidFill>
              </a:uFill>
            </a:endParaRPr>
          </a:p>
          <a:p>
            <a:pPr lvl="0">
              <a:buClr>
                <a:srgbClr val="CD665F"/>
              </a:buClr>
              <a:defRPr i="0">
                <a:solidFill>
                  <a:srgbClr val="000000"/>
                </a:solidFill>
                <a:uFillTx/>
              </a:defRPr>
            </a:pPr>
            <a:endParaRPr i="1">
              <a:solidFill>
                <a:srgbClr val="CD665F"/>
              </a:solidFill>
              <a:uFill>
                <a:solidFill>
                  <a:srgbClr val="CD665F"/>
                </a:solidFill>
              </a:uFill>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6" name="Shape 396"/>
          <p:cNvSpPr/>
          <p:nvPr/>
        </p:nvSpPr>
        <p:spPr>
          <a:xfrm>
            <a:off x="0" y="1295400"/>
            <a:ext cx="8851900" cy="5969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40640" marR="40639" lvl="0" defTabSz="914400">
              <a:spcBef>
                <a:spcPts val="1100"/>
              </a:spcBef>
              <a:buClr>
                <a:srgbClr val="275D90"/>
              </a:buClr>
              <a:buSzPct val="100000"/>
              <a:buFont typeface="Wingdings"/>
              <a:buChar char=""/>
              <a:defRPr sz="1800"/>
            </a:pPr>
            <a:r>
              <a:rPr sz="1400">
                <a:uFill>
                  <a:solidFill/>
                </a:uFill>
                <a:latin typeface="+mn-lt"/>
                <a:ea typeface="+mn-ea"/>
                <a:cs typeface="+mn-cs"/>
                <a:sym typeface="Arial"/>
              </a:rPr>
              <a:t> </a:t>
            </a:r>
            <a:r>
              <a:rPr sz="1600" b="1">
                <a:uFill>
                  <a:solidFill/>
                </a:uFill>
                <a:latin typeface="Arial Black"/>
                <a:ea typeface="Arial Black"/>
                <a:cs typeface="Arial Black"/>
                <a:sym typeface="Arial Black"/>
              </a:rPr>
              <a:t>MOTIVATION:</a:t>
            </a:r>
            <a:r>
              <a:rPr sz="1400">
                <a:uFill>
                  <a:solidFill/>
                </a:uFill>
                <a:latin typeface="+mn-lt"/>
                <a:ea typeface="+mn-ea"/>
                <a:cs typeface="+mn-cs"/>
                <a:sym typeface="Arial"/>
              </a:rPr>
              <a:t> What are reinforcing topics and settings for the learner to communicate about?</a:t>
            </a:r>
          </a:p>
          <a:p>
            <a:pPr marL="40639" marR="40639" lvl="0" defTabSz="914400">
              <a:spcBef>
                <a:spcPts val="1100"/>
              </a:spcBef>
              <a:buClr>
                <a:srgbClr val="275D90"/>
              </a:buClr>
              <a:buFont typeface="Wingdings"/>
              <a:defRPr sz="1800"/>
            </a:pPr>
            <a:endParaRPr sz="1600" b="1">
              <a:uFill>
                <a:solidFill>
                  <a:srgbClr val="004DD6"/>
                </a:solidFill>
              </a:uFill>
              <a:latin typeface="Arial Black"/>
              <a:ea typeface="Arial Black"/>
              <a:cs typeface="Arial Black"/>
              <a:sym typeface="Arial Black"/>
            </a:endParaRPr>
          </a:p>
          <a:p>
            <a:pPr marL="40640" marR="40639" lvl="0" defTabSz="914400">
              <a:spcBef>
                <a:spcPts val="1100"/>
              </a:spcBef>
              <a:buClr>
                <a:srgbClr val="275D90"/>
              </a:buClr>
              <a:buSzPct val="100000"/>
              <a:buFont typeface="Wingdings"/>
              <a:buChar char=""/>
              <a:defRPr sz="1800"/>
            </a:pPr>
            <a:r>
              <a:rPr sz="1400">
                <a:uFill>
                  <a:solidFill/>
                </a:uFill>
                <a:latin typeface="+mn-lt"/>
                <a:ea typeface="+mn-ea"/>
                <a:cs typeface="+mn-cs"/>
                <a:sym typeface="Arial"/>
              </a:rPr>
              <a:t> </a:t>
            </a:r>
            <a:r>
              <a:rPr sz="1600" b="1">
                <a:uFill>
                  <a:solidFill/>
                </a:uFill>
                <a:latin typeface="Arial Black"/>
                <a:ea typeface="Arial Black"/>
                <a:cs typeface="Arial Black"/>
                <a:sym typeface="Arial Black"/>
              </a:rPr>
              <a:t>POTENTIAL RESPONSES:</a:t>
            </a:r>
            <a:r>
              <a:rPr sz="1400">
                <a:uFill>
                  <a:solidFill/>
                </a:uFill>
                <a:latin typeface="+mn-lt"/>
                <a:ea typeface="+mn-ea"/>
                <a:cs typeface="+mn-cs"/>
                <a:sym typeface="Arial"/>
              </a:rPr>
              <a:t> How will the learner express himself/herself? </a:t>
            </a:r>
          </a:p>
          <a:p>
            <a:pPr marL="40640" marR="40639" lvl="0" defTabSz="914400">
              <a:spcBef>
                <a:spcPts val="1100"/>
              </a:spcBef>
              <a:buClr>
                <a:srgbClr val="275D90"/>
              </a:buClr>
              <a:buSzPct val="100000"/>
              <a:buFont typeface="Wingdings"/>
              <a:buChar char=""/>
              <a:defRPr sz="1800"/>
            </a:pPr>
            <a:endParaRPr sz="1400">
              <a:uFill>
                <a:solidFill/>
              </a:uFill>
              <a:latin typeface="+mn-lt"/>
              <a:ea typeface="+mn-ea"/>
              <a:cs typeface="+mn-cs"/>
              <a:sym typeface="Arial"/>
            </a:endParaRPr>
          </a:p>
          <a:p>
            <a:pPr marL="40640" marR="40639" lvl="0" defTabSz="914400">
              <a:spcBef>
                <a:spcPts val="1100"/>
              </a:spcBef>
              <a:buClr>
                <a:srgbClr val="275D90"/>
              </a:buClr>
              <a:buSzPct val="100000"/>
              <a:buFont typeface="Wingdings"/>
              <a:buChar char=""/>
              <a:defRPr sz="1800"/>
            </a:pPr>
            <a:r>
              <a:rPr sz="1400">
                <a:uFill>
                  <a:solidFill/>
                </a:uFill>
                <a:latin typeface="+mn-lt"/>
                <a:ea typeface="+mn-ea"/>
                <a:cs typeface="+mn-cs"/>
                <a:sym typeface="Arial"/>
              </a:rPr>
              <a:t> </a:t>
            </a:r>
            <a:r>
              <a:rPr sz="1600" b="1">
                <a:uFill>
                  <a:solidFill/>
                </a:uFill>
                <a:latin typeface="Arial Black"/>
                <a:ea typeface="Arial Black"/>
                <a:cs typeface="Arial Black"/>
                <a:sym typeface="Arial Black"/>
              </a:rPr>
              <a:t>GAINING ATTENTION:</a:t>
            </a:r>
            <a:r>
              <a:rPr sz="1400">
                <a:uFill>
                  <a:solidFill/>
                </a:uFill>
                <a:latin typeface="+mn-lt"/>
                <a:ea typeface="+mn-ea"/>
                <a:cs typeface="+mn-cs"/>
                <a:sym typeface="Arial"/>
              </a:rPr>
              <a:t> How will the learner initiate communication with others?</a:t>
            </a:r>
          </a:p>
          <a:p>
            <a:pPr marL="40640" marR="40639" lvl="0" defTabSz="914400">
              <a:spcBef>
                <a:spcPts val="1100"/>
              </a:spcBef>
              <a:buClr>
                <a:srgbClr val="275D90"/>
              </a:buClr>
              <a:buSzPct val="100000"/>
              <a:buFont typeface="Wingdings"/>
              <a:buChar char=""/>
              <a:defRPr sz="1800"/>
            </a:pPr>
            <a:endParaRPr sz="1400">
              <a:uFill>
                <a:solidFill/>
              </a:uFill>
              <a:latin typeface="+mn-lt"/>
              <a:ea typeface="+mn-ea"/>
              <a:cs typeface="+mn-cs"/>
              <a:sym typeface="Arial"/>
            </a:endParaRPr>
          </a:p>
          <a:p>
            <a:pPr marL="40640" marR="40639" lvl="0" defTabSz="914400">
              <a:spcBef>
                <a:spcPts val="1100"/>
              </a:spcBef>
              <a:buClr>
                <a:srgbClr val="275D90"/>
              </a:buClr>
              <a:buSzPct val="100000"/>
              <a:buFont typeface="Wingdings"/>
              <a:buChar char=""/>
              <a:defRPr sz="1800"/>
            </a:pPr>
            <a:r>
              <a:rPr sz="1400">
                <a:uFill>
                  <a:solidFill/>
                </a:uFill>
                <a:latin typeface="+mn-lt"/>
                <a:ea typeface="+mn-ea"/>
                <a:cs typeface="+mn-cs"/>
                <a:sym typeface="Arial"/>
              </a:rPr>
              <a:t> </a:t>
            </a:r>
            <a:r>
              <a:rPr sz="1600" b="1">
                <a:uFill>
                  <a:solidFill/>
                </a:uFill>
                <a:latin typeface="Arial Black"/>
                <a:ea typeface="Arial Black"/>
                <a:cs typeface="Arial Black"/>
                <a:sym typeface="Arial Black"/>
              </a:rPr>
              <a:t>REINSTATEMENT:</a:t>
            </a:r>
            <a:r>
              <a:rPr sz="1400">
                <a:uFill>
                  <a:solidFill/>
                </a:uFill>
                <a:latin typeface="+mn-lt"/>
                <a:ea typeface="+mn-ea"/>
                <a:cs typeface="+mn-cs"/>
                <a:sym typeface="Arial"/>
              </a:rPr>
              <a:t> How will the learner indicate to another person that s/he would like to continue an interaction?</a:t>
            </a:r>
          </a:p>
          <a:p>
            <a:pPr marL="40640" marR="40639" lvl="0" defTabSz="914400">
              <a:spcBef>
                <a:spcPts val="1100"/>
              </a:spcBef>
              <a:buClr>
                <a:srgbClr val="275D90"/>
              </a:buClr>
              <a:buSzPct val="100000"/>
              <a:buFont typeface="Wingdings"/>
              <a:buChar char=""/>
              <a:defRPr sz="1800"/>
            </a:pPr>
            <a:endParaRPr sz="1400">
              <a:uFill>
                <a:solidFill/>
              </a:uFill>
              <a:latin typeface="+mn-lt"/>
              <a:ea typeface="+mn-ea"/>
              <a:cs typeface="+mn-cs"/>
              <a:sym typeface="Arial"/>
            </a:endParaRPr>
          </a:p>
          <a:p>
            <a:pPr marL="40640" marR="40639" lvl="0" defTabSz="914400">
              <a:spcBef>
                <a:spcPts val="1100"/>
              </a:spcBef>
              <a:buClr>
                <a:srgbClr val="275D90"/>
              </a:buClr>
              <a:buSzPct val="100000"/>
              <a:buFont typeface="Wingdings"/>
              <a:buChar char=""/>
              <a:defRPr sz="1800"/>
            </a:pPr>
            <a:r>
              <a:rPr sz="1400">
                <a:uFill>
                  <a:solidFill/>
                </a:uFill>
                <a:latin typeface="+mn-lt"/>
                <a:ea typeface="+mn-ea"/>
                <a:cs typeface="+mn-cs"/>
                <a:sym typeface="Arial"/>
              </a:rPr>
              <a:t> </a:t>
            </a:r>
            <a:r>
              <a:rPr sz="1600" b="1">
                <a:uFill>
                  <a:solidFill/>
                </a:uFill>
                <a:latin typeface="Arial Black"/>
                <a:ea typeface="Arial Black"/>
                <a:cs typeface="Arial Black"/>
                <a:sym typeface="Arial Black"/>
              </a:rPr>
              <a:t>REQUESTING/CHOICEMAKING:</a:t>
            </a:r>
            <a:r>
              <a:rPr sz="1400">
                <a:uFill>
                  <a:solidFill/>
                </a:uFill>
                <a:latin typeface="+mn-lt"/>
                <a:ea typeface="+mn-ea"/>
                <a:cs typeface="+mn-cs"/>
                <a:sym typeface="Arial"/>
              </a:rPr>
              <a:t> How will the learner indicate his/her preference between two or more objects?</a:t>
            </a:r>
          </a:p>
          <a:p>
            <a:pPr marL="40639" marR="40639" lvl="0" defTabSz="914400">
              <a:spcBef>
                <a:spcPts val="1100"/>
              </a:spcBef>
              <a:buClr>
                <a:srgbClr val="275D90"/>
              </a:buClr>
              <a:buFont typeface="Wingdings"/>
              <a:defRPr sz="1800"/>
            </a:pPr>
            <a:endParaRPr sz="1600" b="1">
              <a:uFill>
                <a:solidFill>
                  <a:srgbClr val="004DD6"/>
                </a:solidFill>
              </a:uFill>
              <a:latin typeface="Arial Black"/>
              <a:ea typeface="Arial Black"/>
              <a:cs typeface="Arial Black"/>
              <a:sym typeface="Arial Black"/>
            </a:endParaRPr>
          </a:p>
          <a:p>
            <a:pPr marL="40640" marR="40639" lvl="0" defTabSz="914400">
              <a:spcBef>
                <a:spcPts val="1100"/>
              </a:spcBef>
              <a:buClr>
                <a:srgbClr val="275D90"/>
              </a:buClr>
              <a:buSzPct val="100000"/>
              <a:buFont typeface="Wingdings"/>
              <a:buChar char=""/>
              <a:defRPr sz="1800"/>
            </a:pPr>
            <a:r>
              <a:rPr sz="1400">
                <a:uFill>
                  <a:solidFill/>
                </a:uFill>
                <a:latin typeface="+mn-lt"/>
                <a:ea typeface="+mn-ea"/>
                <a:cs typeface="+mn-cs"/>
                <a:sym typeface="Arial"/>
              </a:rPr>
              <a:t> </a:t>
            </a:r>
            <a:r>
              <a:rPr sz="1600" b="1">
                <a:uFill>
                  <a:solidFill/>
                </a:uFill>
                <a:latin typeface="Arial Black"/>
                <a:ea typeface="Arial Black"/>
                <a:cs typeface="Arial Black"/>
                <a:sym typeface="Arial Black"/>
              </a:rPr>
              <a:t>PROMOTING PROGRESS:</a:t>
            </a:r>
            <a:r>
              <a:rPr sz="1400">
                <a:uFill>
                  <a:solidFill/>
                </a:uFill>
                <a:latin typeface="+mn-lt"/>
                <a:ea typeface="+mn-ea"/>
                <a:cs typeface="+mn-cs"/>
                <a:sym typeface="Arial"/>
              </a:rPr>
              <a:t> How do you design instruction to promote steady progress?</a:t>
            </a:r>
          </a:p>
        </p:txBody>
      </p:sp>
      <p:sp>
        <p:nvSpPr>
          <p:cNvPr id="397" name="Shape 397"/>
          <p:cNvSpPr/>
          <p:nvPr/>
        </p:nvSpPr>
        <p:spPr>
          <a:xfrm>
            <a:off x="876245" y="0"/>
            <a:ext cx="7332773" cy="13970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marL="40639" marR="40639" lvl="0" algn="ctr" defTabSz="914400">
              <a:buClr>
                <a:srgbClr val="CD665F"/>
              </a:buClr>
              <a:buFont typeface="Arial Black"/>
              <a:defRPr sz="1800"/>
            </a:pPr>
            <a:r>
              <a:rPr sz="3200" b="1">
                <a:uFill>
                  <a:solidFill>
                    <a:srgbClr val="CD665F"/>
                  </a:solidFill>
                </a:uFill>
                <a:latin typeface="Arial Black"/>
                <a:ea typeface="Arial Black"/>
                <a:cs typeface="Arial Black"/>
                <a:sym typeface="Arial Black"/>
              </a:rPr>
              <a:t>Pre-Symbolic Communication</a:t>
            </a:r>
          </a:p>
          <a:p>
            <a:pPr marL="40639" marR="40639" lvl="0" algn="ctr" defTabSz="914400">
              <a:buClr>
                <a:srgbClr val="CD665F"/>
              </a:buClr>
              <a:buFont typeface="Arial Black"/>
              <a:defRPr sz="1800"/>
            </a:pPr>
            <a:r>
              <a:rPr sz="2400" b="1">
                <a:uFill>
                  <a:solidFill>
                    <a:srgbClr val="CD665F"/>
                  </a:solidFill>
                </a:uFill>
                <a:latin typeface="Arial Black"/>
                <a:ea typeface="Arial Black"/>
                <a:cs typeface="Arial Black"/>
                <a:sym typeface="Arial Black"/>
              </a:rPr>
              <a:t>Key Elements of Individualized Instruction</a:t>
            </a:r>
          </a:p>
          <a:p>
            <a:pPr marL="40639" marR="40639" lvl="0" algn="ctr" defTabSz="914400">
              <a:buClr>
                <a:srgbClr val="CD665F"/>
              </a:buClr>
              <a:buFont typeface="Arial Black"/>
              <a:defRPr sz="1800"/>
            </a:pPr>
            <a:r>
              <a:rPr sz="1700" b="1">
                <a:uFill>
                  <a:solidFill>
                    <a:srgbClr val="CD665F"/>
                  </a:solidFill>
                </a:uFill>
                <a:latin typeface="Arial Black"/>
                <a:ea typeface="Arial Black"/>
                <a:cs typeface="Arial Black"/>
                <a:sym typeface="Arial Black"/>
              </a:rPr>
              <a:t>(see page 10 First Things First)</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9" name="image9.png"/>
          <p:cNvPicPr/>
          <p:nvPr/>
        </p:nvPicPr>
        <p:blipFill>
          <a:blip r:embed="rId2">
            <a:extLst/>
          </a:blip>
          <a:stretch>
            <a:fillRect/>
          </a:stretch>
        </p:blipFill>
        <p:spPr>
          <a:xfrm>
            <a:off x="1828800" y="31050"/>
            <a:ext cx="5303488" cy="6826950"/>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
        <p:cNvGrpSpPr/>
        <p:nvPr/>
      </p:nvGrpSpPr>
      <p:grpSpPr>
        <a:xfrm>
          <a:off x="0" y="0"/>
          <a:ext cx="0" cy="0"/>
          <a:chOff x="0" y="0"/>
          <a:chExt cx="0" cy="0"/>
        </a:xfrm>
      </p:grpSpPr>
      <p:sp>
        <p:nvSpPr>
          <p:cNvPr id="401" name="Shape 401"/>
          <p:cNvSpPr>
            <a:spLocks noGrp="1"/>
          </p:cNvSpPr>
          <p:nvPr>
            <p:ph type="title"/>
          </p:nvPr>
        </p:nvSpPr>
        <p:spPr>
          <a:prstGeom prst="rect">
            <a:avLst/>
          </a:prstGeom>
        </p:spPr>
        <p:txBody>
          <a:bodyPr/>
          <a:lstStyle/>
          <a:p>
            <a:pPr lvl="0">
              <a:defRPr sz="1800">
                <a:uFillTx/>
              </a:defRPr>
            </a:pPr>
            <a:r>
              <a:rPr sz="4400">
                <a:uFill>
                  <a:solidFill/>
                </a:uFill>
              </a:rPr>
              <a:t>Three essential building blocks of communication…</a:t>
            </a:r>
          </a:p>
        </p:txBody>
      </p:sp>
      <p:sp>
        <p:nvSpPr>
          <p:cNvPr id="402" name="Shape 402"/>
          <p:cNvSpPr>
            <a:spLocks noGrp="1"/>
          </p:cNvSpPr>
          <p:nvPr>
            <p:ph type="body" idx="1"/>
          </p:nvPr>
        </p:nvSpPr>
        <p:spPr>
          <a:prstGeom prst="rect">
            <a:avLst/>
          </a:prstGeom>
        </p:spPr>
        <p:txBody>
          <a:bodyPr/>
          <a:lstStyle/>
          <a:p>
            <a:pPr lvl="0">
              <a:defRPr sz="1800">
                <a:uFillTx/>
              </a:defRPr>
            </a:pPr>
            <a:r>
              <a:rPr sz="3200">
                <a:uFill>
                  <a:solidFill/>
                </a:uFill>
              </a:rPr>
              <a:t>Spontaneous signals..</a:t>
            </a:r>
          </a:p>
          <a:p>
            <a:pPr lvl="1">
              <a:defRPr sz="1800">
                <a:uFillTx/>
              </a:defRPr>
            </a:pPr>
            <a:r>
              <a:rPr sz="2800">
                <a:uFill>
                  <a:solidFill/>
                </a:uFill>
              </a:rPr>
              <a:t> for </a:t>
            </a:r>
            <a:r>
              <a:rPr sz="3300" b="1">
                <a:solidFill>
                  <a:srgbClr val="C82506"/>
                </a:solidFill>
                <a:uFill>
                  <a:solidFill/>
                </a:uFill>
              </a:rPr>
              <a:t>gaining attention</a:t>
            </a:r>
            <a:r>
              <a:rPr sz="2800">
                <a:uFill>
                  <a:solidFill/>
                </a:uFill>
              </a:rPr>
              <a:t> to initiate social interaction</a:t>
            </a:r>
          </a:p>
          <a:p>
            <a:pPr lvl="1">
              <a:defRPr sz="1800">
                <a:uFillTx/>
              </a:defRPr>
            </a:pPr>
            <a:r>
              <a:rPr sz="2800">
                <a:uFill>
                  <a:solidFill/>
                </a:uFill>
              </a:rPr>
              <a:t>for </a:t>
            </a:r>
            <a:r>
              <a:rPr sz="3500" b="1">
                <a:solidFill>
                  <a:srgbClr val="C82506"/>
                </a:solidFill>
                <a:uFill>
                  <a:solidFill/>
                </a:uFill>
              </a:rPr>
              <a:t>accepting</a:t>
            </a:r>
            <a:r>
              <a:rPr sz="2800">
                <a:uFill>
                  <a:solidFill/>
                </a:uFill>
              </a:rPr>
              <a:t> what is currently happening</a:t>
            </a:r>
          </a:p>
          <a:p>
            <a:pPr lvl="1">
              <a:defRPr sz="1800">
                <a:uFillTx/>
              </a:defRPr>
            </a:pPr>
            <a:r>
              <a:rPr sz="2800">
                <a:uFill>
                  <a:solidFill/>
                </a:uFill>
              </a:rPr>
              <a:t>for </a:t>
            </a:r>
            <a:r>
              <a:rPr sz="3400" b="1">
                <a:solidFill>
                  <a:srgbClr val="C82506"/>
                </a:solidFill>
                <a:uFill>
                  <a:solidFill/>
                </a:uFill>
              </a:rPr>
              <a:t>rejecting</a:t>
            </a:r>
            <a:r>
              <a:rPr sz="2800">
                <a:uFill>
                  <a:solidFill/>
                </a:uFill>
              </a:rPr>
              <a:t> the current status of things</a:t>
            </a:r>
          </a:p>
          <a:p>
            <a:pPr lvl="1">
              <a:defRPr sz="1800">
                <a:uFillTx/>
              </a:defRPr>
            </a:pPr>
            <a:endParaRPr sz="2800">
              <a:uFill>
                <a:solidFill/>
              </a:uFill>
            </a:endParaRPr>
          </a:p>
          <a:p>
            <a:pPr lvl="1">
              <a:defRPr sz="1800">
                <a:uFillTx/>
              </a:defRPr>
            </a:pPr>
            <a:r>
              <a:rPr sz="1600">
                <a:uFill>
                  <a:solidFill/>
                </a:uFill>
              </a:rPr>
              <a:t>Beukelman and Mirenda (2013) Augmentative and Alternative Communication; Supporting children and adults with complex communication needs</a:t>
            </a:r>
          </a:p>
        </p:txBody>
      </p:sp>
      <p:sp>
        <p:nvSpPr>
          <p:cNvPr id="403" name="Shape 403"/>
          <p:cNvSpPr>
            <a:spLocks noGrp="1"/>
          </p:cNvSpPr>
          <p:nvPr>
            <p:ph type="sldNum" sz="quarter" idx="2"/>
          </p:nvPr>
        </p:nvSpPr>
        <p:spPr>
          <a:xfrm>
            <a:off x="7384349" y="6248400"/>
            <a:ext cx="242702" cy="297247"/>
          </a:xfrm>
          <a:prstGeom prst="rect">
            <a:avLst/>
          </a:prstGeom>
          <a:extLst>
            <a:ext uri="{C572A759-6A51-4108-AA02-DFA0A04FC94B}">
              <ma14:wrappingTextBoxFlag xmlns="" xmlns:ma14="http://schemas.microsoft.com/office/mac/drawingml/2011/main" val="1"/>
            </a:ext>
          </a:extLst>
        </p:spPr>
        <p:txBody>
          <a:bodyPr/>
          <a:lstStyle/>
          <a:p>
            <a:pPr lvl="0">
              <a:defRPr sz="1800">
                <a:uFillTx/>
              </a:defRPr>
            </a:pPr>
            <a:fld id="{86CB4B4D-7CA3-9044-876B-883B54F8677D}" type="slidenum">
              <a:rPr sz="1400">
                <a:uFill>
                  <a:solidFill/>
                </a:uFill>
              </a:rPr>
              <a:t>39</a:t>
            </a:fld>
            <a:endParaRPr sz="1400">
              <a:uFill>
                <a:solidFill/>
              </a:u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4" name="Shape 254"/>
          <p:cNvSpPr>
            <a:spLocks noGrp="1"/>
          </p:cNvSpPr>
          <p:nvPr>
            <p:ph type="body" idx="1"/>
          </p:nvPr>
        </p:nvSpPr>
        <p:spPr>
          <a:prstGeom prst="rect">
            <a:avLst/>
          </a:prstGeom>
        </p:spPr>
        <p:txBody>
          <a:bodyPr/>
          <a:lstStyle>
            <a:lvl1pPr>
              <a:defRPr sz="3000">
                <a:solidFill>
                  <a:srgbClr val="000000"/>
                </a:solidFill>
              </a:defRPr>
            </a:lvl1pPr>
          </a:lstStyle>
          <a:p>
            <a:pPr lvl="0">
              <a:defRPr sz="1800" i="0">
                <a:uFillTx/>
              </a:defRPr>
            </a:pPr>
            <a:r>
              <a:rPr sz="3000" i="1">
                <a:uFill>
                  <a:solidFill>
                    <a:srgbClr val="D84800"/>
                  </a:solidFill>
                </a:uFill>
              </a:rPr>
              <a:t>(symbolic) communication is an outgrowth of early relationships between infants, caregivers and the objects/events in their environment </a:t>
            </a:r>
          </a:p>
        </p:txBody>
      </p:sp>
      <p:sp>
        <p:nvSpPr>
          <p:cNvPr id="255" name="Shape 255"/>
          <p:cNvSpPr>
            <a:spLocks noGrp="1"/>
          </p:cNvSpPr>
          <p:nvPr>
            <p:ph type="sldNum" sz="quarter" idx="2"/>
          </p:nvPr>
        </p:nvSpPr>
        <p:spPr>
          <a:xfrm>
            <a:off x="7520471" y="6401705"/>
            <a:ext cx="199058" cy="274415"/>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uFillTx/>
              </a:defRPr>
            </a:pPr>
            <a:fld id="{86CB4B4D-7CA3-9044-876B-883B54F8677D}" type="slidenum">
              <a:rPr sz="1200">
                <a:solidFill>
                  <a:srgbClr val="9B9B9B"/>
                </a:solidFill>
                <a:uFill>
                  <a:solidFill>
                    <a:srgbClr val="9B9B9B"/>
                  </a:solidFill>
                </a:uFill>
              </a:rPr>
              <a:t>4</a:t>
            </a:fld>
            <a:endParaRPr sz="1200">
              <a:solidFill>
                <a:srgbClr val="9B9B9B"/>
              </a:solidFill>
              <a:uFill>
                <a:solidFill>
                  <a:srgbClr val="9B9B9B"/>
                </a:solidFill>
              </a:uFill>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 name="Shape 405"/>
          <p:cNvSpPr>
            <a:spLocks noGrp="1"/>
          </p:cNvSpPr>
          <p:nvPr>
            <p:ph type="title" idx="4294967295"/>
          </p:nvPr>
        </p:nvSpPr>
        <p:spPr>
          <a:xfrm>
            <a:off x="381000" y="228598"/>
            <a:ext cx="8229600" cy="1143004"/>
          </a:xfrm>
          <a:prstGeom prst="rect">
            <a:avLst/>
          </a:prstGeom>
        </p:spPr>
        <p:txBody>
          <a:bodyPr lIns="0" tIns="0" rIns="0" bIns="0">
            <a:normAutofit/>
          </a:bodyPr>
          <a:lstStyle>
            <a:lvl1pPr marL="0" marR="0">
              <a:defRPr>
                <a:latin typeface="Trebuchet MS"/>
                <a:ea typeface="Trebuchet MS"/>
                <a:cs typeface="Trebuchet MS"/>
                <a:sym typeface="Trebuchet MS"/>
              </a:defRPr>
            </a:lvl1pPr>
          </a:lstStyle>
          <a:p>
            <a:pPr lvl="0">
              <a:defRPr sz="1800">
                <a:uFillTx/>
              </a:defRPr>
            </a:pPr>
            <a:r>
              <a:rPr sz="4400">
                <a:uFill>
                  <a:solidFill/>
                </a:uFill>
              </a:rPr>
              <a:t>Level I</a:t>
            </a:r>
          </a:p>
        </p:txBody>
      </p:sp>
      <p:graphicFrame>
        <p:nvGraphicFramePr>
          <p:cNvPr id="406" name="Table 406"/>
          <p:cNvGraphicFramePr/>
          <p:nvPr/>
        </p:nvGraphicFramePr>
        <p:xfrm>
          <a:off x="457200" y="1600200"/>
          <a:ext cx="8229600" cy="4149725"/>
        </p:xfrm>
        <a:graphic>
          <a:graphicData uri="http://schemas.openxmlformats.org/drawingml/2006/table">
            <a:tbl>
              <a:tblPr>
                <a:tableStyleId>{4C3C2611-4C71-4FC5-86AE-919BDF0F9419}</a:tableStyleId>
              </a:tblPr>
              <a:tblGrid>
                <a:gridCol w="4114800"/>
                <a:gridCol w="4114800"/>
              </a:tblGrid>
              <a:tr h="457200">
                <a:tc>
                  <a:txBody>
                    <a:bodyPr/>
                    <a:lstStyle/>
                    <a:p>
                      <a:pPr lvl="0" defTabSz="914400">
                        <a:defRPr sz="1800">
                          <a:uFillTx/>
                        </a:defRPr>
                      </a:pPr>
                      <a:r>
                        <a:rPr sz="2400">
                          <a:uFill>
                            <a:solidFill/>
                          </a:uFill>
                          <a:latin typeface="Trebuchet MS Bold"/>
                          <a:ea typeface="Trebuchet MS Bold"/>
                          <a:cs typeface="Trebuchet MS Bold"/>
                          <a:sym typeface="Trebuchet MS Bold"/>
                        </a:rPr>
                        <a:t>GOALS </a:t>
                      </a:r>
                    </a:p>
                  </a:txBody>
                  <a:tcPr marL="45710" marR="45710" marT="45710" marB="45710" horzOverflow="overflow">
                    <a:lnB w="38100">
                      <a:solidFill>
                        <a:srgbClr val="FFFFFF"/>
                      </a:solidFill>
                      <a:round/>
                    </a:lnB>
                    <a:solidFill>
                      <a:srgbClr val="CDE9F3"/>
                    </a:solidFill>
                  </a:tcPr>
                </a:tc>
                <a:tc>
                  <a:txBody>
                    <a:bodyPr/>
                    <a:lstStyle/>
                    <a:p>
                      <a:pPr lvl="0" defTabSz="914400">
                        <a:defRPr sz="1800">
                          <a:uFillTx/>
                        </a:defRPr>
                      </a:pPr>
                      <a:r>
                        <a:rPr sz="2400">
                          <a:uFill>
                            <a:solidFill/>
                          </a:uFill>
                          <a:latin typeface="Trebuchet MS Bold"/>
                          <a:ea typeface="Trebuchet MS Bold"/>
                          <a:cs typeface="Trebuchet MS Bold"/>
                          <a:sym typeface="Trebuchet MS Bold"/>
                        </a:rPr>
                        <a:t>ACTIVITIES</a:t>
                      </a:r>
                    </a:p>
                  </a:txBody>
                  <a:tcPr marL="45710" marR="45710" marT="45710" marB="45710" horzOverflow="overflow">
                    <a:lnB w="38100">
                      <a:solidFill>
                        <a:srgbClr val="FFFFFF"/>
                      </a:solidFill>
                      <a:round/>
                    </a:lnB>
                    <a:solidFill>
                      <a:srgbClr val="CDE9F3"/>
                    </a:solidFill>
                  </a:tcPr>
                </a:tc>
              </a:tr>
              <a:tr h="457200">
                <a:tc>
                  <a:txBody>
                    <a:bodyPr/>
                    <a:lstStyle/>
                    <a:p>
                      <a:pPr lvl="0" algn="l" defTabSz="914400">
                        <a:defRPr sz="1800">
                          <a:uFillTx/>
                        </a:defRPr>
                      </a:pPr>
                      <a:r>
                        <a:rPr sz="2400">
                          <a:uFill>
                            <a:solidFill/>
                          </a:uFill>
                          <a:latin typeface="Avenir Roman"/>
                          <a:ea typeface="Avenir Roman"/>
                          <a:cs typeface="Avenir Roman"/>
                          <a:sym typeface="Avenir Roman"/>
                        </a:rPr>
                        <a:t>Expresses Interest</a:t>
                      </a:r>
                    </a:p>
                  </a:txBody>
                  <a:tcPr marL="45710" marR="45710" marT="45710" marB="45710" horzOverflow="overflow">
                    <a:lnT w="38100">
                      <a:solidFill>
                        <a:srgbClr val="FFFFFF"/>
                      </a:solidFill>
                      <a:round/>
                    </a:lnT>
                  </a:tcPr>
                </a:tc>
                <a:tc>
                  <a:txBody>
                    <a:bodyPr/>
                    <a:lstStyle/>
                    <a:p>
                      <a:pPr lvl="0" algn="l" defTabSz="914400">
                        <a:defRPr sz="1800">
                          <a:uFillTx/>
                        </a:defRPr>
                      </a:pPr>
                      <a:r>
                        <a:rPr sz="2400">
                          <a:uFill>
                            <a:solidFill/>
                          </a:uFill>
                          <a:latin typeface="Avenir Roman"/>
                          <a:ea typeface="Avenir Roman"/>
                          <a:cs typeface="Avenir Roman"/>
                          <a:sym typeface="Avenir Roman"/>
                        </a:rPr>
                        <a:t>Conduct preference probes</a:t>
                      </a:r>
                    </a:p>
                  </a:txBody>
                  <a:tcPr marL="45710" marR="45710" marT="45710" marB="45710" horzOverflow="overflow">
                    <a:lnT w="38100">
                      <a:solidFill>
                        <a:srgbClr val="FFFFFF"/>
                      </a:solidFill>
                      <a:round/>
                    </a:lnT>
                  </a:tcPr>
                </a:tc>
              </a:tr>
              <a:tr h="1189037">
                <a:tc>
                  <a:txBody>
                    <a:bodyPr/>
                    <a:lstStyle/>
                    <a:p>
                      <a:pPr lvl="0" algn="l" defTabSz="457200">
                        <a:defRPr sz="1800">
                          <a:uFillTx/>
                        </a:defRPr>
                      </a:pPr>
                      <a:r>
                        <a:rPr sz="2400">
                          <a:uFill>
                            <a:solidFill/>
                          </a:uFill>
                          <a:latin typeface="Avenir Roman"/>
                          <a:ea typeface="Avenir Roman"/>
                          <a:cs typeface="Avenir Roman"/>
                          <a:sym typeface="Avenir Roman"/>
                        </a:rPr>
                        <a:t>Demonstrates Preferences</a:t>
                      </a:r>
                    </a:p>
                  </a:txBody>
                  <a:tcPr marL="45710" marR="45710" marT="45710" marB="45710" horzOverflow="overflow"/>
                </a:tc>
                <a:tc>
                  <a:txBody>
                    <a:bodyPr/>
                    <a:lstStyle/>
                    <a:p>
                      <a:pPr lvl="0" algn="l" defTabSz="914400">
                        <a:defRPr sz="1800">
                          <a:uFillTx/>
                        </a:defRPr>
                      </a:pPr>
                      <a:r>
                        <a:rPr sz="2400">
                          <a:uFill>
                            <a:solidFill/>
                          </a:uFill>
                          <a:latin typeface="Avenir Roman"/>
                          <a:ea typeface="Avenir Roman"/>
                          <a:cs typeface="Avenir Roman"/>
                          <a:sym typeface="Avenir Roman"/>
                        </a:rPr>
                        <a:t>Provide response contingent learning experiences social/motor/sensory stimuli</a:t>
                      </a:r>
                    </a:p>
                  </a:txBody>
                  <a:tcPr marL="45710" marR="45710" marT="45710" marB="45710" horzOverflow="overflow"/>
                </a:tc>
              </a:tr>
              <a:tr h="2046286">
                <a:tc>
                  <a:txBody>
                    <a:bodyPr/>
                    <a:lstStyle/>
                    <a:p>
                      <a:pPr lvl="0" algn="l" defTabSz="914400">
                        <a:defRPr sz="1800">
                          <a:uFillTx/>
                        </a:defRPr>
                      </a:pPr>
                      <a:r>
                        <a:rPr sz="2400">
                          <a:uFill>
                            <a:solidFill/>
                          </a:uFill>
                          <a:latin typeface="Avenir Roman"/>
                          <a:ea typeface="Avenir Roman"/>
                          <a:cs typeface="Avenir Roman"/>
                          <a:sym typeface="Avenir Roman"/>
                        </a:rPr>
                        <a:t>Demonstrate contingency awareness/intentional behavior</a:t>
                      </a:r>
                    </a:p>
                  </a:txBody>
                  <a:tcPr marL="45710" marR="45710" marT="45710" marB="45710" horzOverflow="overflow"/>
                </a:tc>
                <a:tc>
                  <a:txBody>
                    <a:bodyPr/>
                    <a:lstStyle/>
                    <a:p>
                      <a:pPr lvl="0" algn="l" defTabSz="914400">
                        <a:defRPr sz="1800">
                          <a:uFillTx/>
                        </a:defRPr>
                      </a:pPr>
                      <a:endParaRPr>
                        <a:latin typeface="Helvetica"/>
                        <a:ea typeface="Helvetica"/>
                        <a:cs typeface="Helvetica"/>
                        <a:sym typeface="Helvetica"/>
                      </a:endParaRPr>
                    </a:p>
                    <a:p>
                      <a:pPr lvl="0" algn="l" defTabSz="914400">
                        <a:defRPr sz="1800">
                          <a:uFillTx/>
                        </a:defRPr>
                      </a:pPr>
                      <a:r>
                        <a:rPr sz="2400">
                          <a:uFill>
                            <a:solidFill/>
                          </a:uFill>
                          <a:latin typeface="Avenir Roman"/>
                          <a:ea typeface="Avenir Roman"/>
                          <a:cs typeface="Avenir Roman"/>
                          <a:sym typeface="Avenir Roman"/>
                        </a:rPr>
                        <a:t>Provide repeated opportunities to experience stimuli</a:t>
                      </a:r>
                    </a:p>
                  </a:txBody>
                  <a:tcPr marL="45710" marR="45710" marT="45710" marB="45710" horzOverflow="overflow"/>
                </a:tc>
              </a:tr>
            </a:tbl>
          </a:graphicData>
        </a:graphic>
      </p:graphicFrame>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8" name="Shape 408"/>
          <p:cNvSpPr>
            <a:spLocks noGrp="1"/>
          </p:cNvSpPr>
          <p:nvPr>
            <p:ph type="title"/>
          </p:nvPr>
        </p:nvSpPr>
        <p:spPr>
          <a:xfrm>
            <a:off x="457200" y="0"/>
            <a:ext cx="8229600" cy="1692275"/>
          </a:xfrm>
          <a:prstGeom prst="rect">
            <a:avLst/>
          </a:prstGeom>
        </p:spPr>
        <p:txBody>
          <a:bodyPr/>
          <a:lstStyle/>
          <a:p>
            <a:pPr lvl="0">
              <a:buClrTx/>
              <a:buFontTx/>
              <a:defRPr sz="1800" u="none">
                <a:solidFill>
                  <a:srgbClr val="000000"/>
                </a:solidFill>
                <a:uFillTx/>
              </a:defRPr>
            </a:pPr>
            <a:r>
              <a:rPr sz="3200">
                <a:uFill>
                  <a:solidFill/>
                </a:uFill>
              </a:rPr>
              <a:t>Janssen, Riksen-Walraven, &amp;Van Dijk, 2003</a:t>
            </a:r>
            <a:r>
              <a:rPr sz="3200" u="sng">
                <a:uFill>
                  <a:solidFill/>
                </a:uFill>
              </a:rPr>
              <a:t> </a:t>
            </a:r>
            <a:r>
              <a:rPr sz="3200">
                <a:uFill>
                  <a:solidFill/>
                </a:uFill>
              </a:rPr>
              <a:t>describe characteristics of Harmonious interactions  including;</a:t>
            </a:r>
          </a:p>
        </p:txBody>
      </p:sp>
      <p:sp>
        <p:nvSpPr>
          <p:cNvPr id="409" name="Shape 409"/>
          <p:cNvSpPr>
            <a:spLocks noGrp="1"/>
          </p:cNvSpPr>
          <p:nvPr>
            <p:ph type="body" idx="1"/>
          </p:nvPr>
        </p:nvSpPr>
        <p:spPr>
          <a:xfrm>
            <a:off x="685800" y="1981200"/>
            <a:ext cx="8077200" cy="4876800"/>
          </a:xfrm>
          <a:prstGeom prst="rect">
            <a:avLst/>
          </a:prstGeom>
        </p:spPr>
        <p:txBody>
          <a:bodyPr/>
          <a:lstStyle/>
          <a:p>
            <a:pPr lvl="0">
              <a:lnSpc>
                <a:spcPct val="90000"/>
              </a:lnSpc>
              <a:defRPr sz="1800">
                <a:uFillTx/>
              </a:defRPr>
            </a:pPr>
            <a:endParaRPr sz="3200">
              <a:uFill>
                <a:solidFill/>
              </a:uFill>
            </a:endParaRPr>
          </a:p>
          <a:p>
            <a:pPr lvl="1">
              <a:lnSpc>
                <a:spcPct val="90000"/>
              </a:lnSpc>
              <a:defRPr sz="1800">
                <a:uFillTx/>
              </a:defRPr>
            </a:pPr>
            <a:r>
              <a:rPr sz="2800" u="sng">
                <a:uFill>
                  <a:solidFill/>
                </a:uFill>
              </a:rPr>
              <a:t>mutual attention</a:t>
            </a:r>
            <a:r>
              <a:rPr sz="2800">
                <a:uFill>
                  <a:solidFill/>
                </a:uFill>
              </a:rPr>
              <a:t> implying that child and partner are open to each other  and shared attention</a:t>
            </a:r>
          </a:p>
          <a:p>
            <a:pPr lvl="1">
              <a:lnSpc>
                <a:spcPct val="90000"/>
              </a:lnSpc>
              <a:defRPr sz="1800">
                <a:uFillTx/>
              </a:defRPr>
            </a:pPr>
            <a:r>
              <a:rPr sz="2800" u="sng">
                <a:uFill>
                  <a:solidFill/>
                </a:uFill>
              </a:rPr>
              <a:t>reciprocal attunement</a:t>
            </a:r>
            <a:r>
              <a:rPr sz="2800">
                <a:uFill>
                  <a:solidFill/>
                </a:uFill>
              </a:rPr>
              <a:t> requiring contingent responsivity, sensitivity to each others’ signals and leaving space/pausing for the other to take a turn</a:t>
            </a:r>
          </a:p>
          <a:p>
            <a:pPr lvl="1">
              <a:lnSpc>
                <a:spcPct val="90000"/>
              </a:lnSpc>
              <a:defRPr sz="1800">
                <a:uFillTx/>
              </a:defRPr>
            </a:pPr>
            <a:r>
              <a:rPr sz="2800" u="sng">
                <a:uFill>
                  <a:solidFill/>
                </a:uFill>
              </a:rPr>
              <a:t>adequate emotional regulations</a:t>
            </a:r>
            <a:r>
              <a:rPr sz="2800">
                <a:uFill>
                  <a:solidFill/>
                </a:uFill>
              </a:rPr>
              <a:t> which refers to the ability to maintain or regain an appropriate arousal level</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1" name="Shape 411"/>
          <p:cNvSpPr>
            <a:spLocks noGrp="1"/>
          </p:cNvSpPr>
          <p:nvPr>
            <p:ph type="title" idx="4294967295"/>
          </p:nvPr>
        </p:nvSpPr>
        <p:spPr>
          <a:xfrm>
            <a:off x="457200" y="76200"/>
            <a:ext cx="8229600" cy="685800"/>
          </a:xfrm>
          <a:prstGeom prst="rect">
            <a:avLst/>
          </a:prstGeom>
        </p:spPr>
        <p:txBody>
          <a:bodyPr lIns="0" tIns="0" rIns="0" bIns="0">
            <a:normAutofit/>
          </a:bodyPr>
          <a:lstStyle>
            <a:lvl1pPr marL="0" marR="0" defTabSz="822958">
              <a:defRPr sz="3900">
                <a:latin typeface="Trebuchet MS"/>
                <a:ea typeface="Trebuchet MS"/>
                <a:cs typeface="Trebuchet MS"/>
                <a:sym typeface="Trebuchet MS"/>
              </a:defRPr>
            </a:lvl1pPr>
          </a:lstStyle>
          <a:p>
            <a:pPr lvl="0">
              <a:defRPr sz="1800">
                <a:uFillTx/>
              </a:defRPr>
            </a:pPr>
            <a:r>
              <a:rPr sz="3900">
                <a:uFill>
                  <a:solidFill/>
                </a:uFill>
              </a:rPr>
              <a:t>Level II</a:t>
            </a:r>
          </a:p>
        </p:txBody>
      </p:sp>
      <p:graphicFrame>
        <p:nvGraphicFramePr>
          <p:cNvPr id="412" name="Table 412"/>
          <p:cNvGraphicFramePr/>
          <p:nvPr/>
        </p:nvGraphicFramePr>
        <p:xfrm>
          <a:off x="457200" y="762000"/>
          <a:ext cx="8229600" cy="6400800"/>
        </p:xfrm>
        <a:graphic>
          <a:graphicData uri="http://schemas.openxmlformats.org/drawingml/2006/table">
            <a:tbl>
              <a:tblPr>
                <a:tableStyleId>{4C3C2611-4C71-4FC5-86AE-919BDF0F9419}</a:tableStyleId>
              </a:tblPr>
              <a:tblGrid>
                <a:gridCol w="4114800"/>
                <a:gridCol w="4114800"/>
              </a:tblGrid>
              <a:tr h="457200">
                <a:tc>
                  <a:txBody>
                    <a:bodyPr/>
                    <a:lstStyle/>
                    <a:p>
                      <a:pPr lvl="0" defTabSz="914400">
                        <a:defRPr sz="1800">
                          <a:uFillTx/>
                        </a:defRPr>
                      </a:pPr>
                      <a:r>
                        <a:rPr>
                          <a:uFill>
                            <a:solidFill/>
                          </a:uFill>
                          <a:latin typeface="Trebuchet MS Bold"/>
                          <a:ea typeface="Trebuchet MS Bold"/>
                          <a:cs typeface="Trebuchet MS Bold"/>
                          <a:sym typeface="Trebuchet MS Bold"/>
                        </a:rPr>
                        <a:t>GOALS</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DE9F3"/>
                    </a:solidFill>
                  </a:tcPr>
                </a:tc>
                <a:tc>
                  <a:txBody>
                    <a:bodyPr/>
                    <a:lstStyle/>
                    <a:p>
                      <a:pPr lvl="0" defTabSz="914400">
                        <a:defRPr sz="1800">
                          <a:uFillTx/>
                        </a:defRPr>
                      </a:pPr>
                      <a:r>
                        <a:rPr>
                          <a:uFill>
                            <a:solidFill/>
                          </a:uFill>
                          <a:latin typeface="Trebuchet MS Bold"/>
                          <a:ea typeface="Trebuchet MS Bold"/>
                          <a:cs typeface="Trebuchet MS Bold"/>
                          <a:sym typeface="Trebuchet MS Bold"/>
                        </a:rPr>
                        <a:t>ACTIVITIES</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DE9F3"/>
                    </a:solidFill>
                  </a:tcPr>
                </a:tc>
              </a:tr>
              <a:tr h="5943600">
                <a:tc>
                  <a:txBody>
                    <a:bodyPr/>
                    <a:lstStyle/>
                    <a:p>
                      <a:pPr lvl="0" algn="l" defTabSz="914400">
                        <a:defRPr sz="1800">
                          <a:uFillTx/>
                        </a:defRPr>
                      </a:pPr>
                      <a:r>
                        <a:rPr sz="2400">
                          <a:uFill>
                            <a:solidFill/>
                          </a:uFill>
                          <a:latin typeface="Avenir Roman"/>
                          <a:ea typeface="Avenir Roman"/>
                          <a:cs typeface="Avenir Roman"/>
                          <a:sym typeface="Avenir Roman"/>
                        </a:rPr>
                        <a:t>Child will indicate desire to repeat preferred interaction initiated by partner</a:t>
                      </a:r>
                    </a:p>
                    <a:p>
                      <a:pPr lvl="0" algn="l" defTabSz="914400">
                        <a:defRPr sz="1800">
                          <a:uFillTx/>
                        </a:defRPr>
                      </a:pPr>
                      <a:r>
                        <a:rPr sz="2400">
                          <a:uFill>
                            <a:solidFill/>
                          </a:uFill>
                          <a:latin typeface="Avenir Roman"/>
                          <a:ea typeface="Avenir Roman"/>
                          <a:cs typeface="Avenir Roman"/>
                          <a:sym typeface="Avenir Roman"/>
                        </a:rPr>
                        <a:t>Child will indicate desire for more of an object that she has just had</a:t>
                      </a:r>
                    </a:p>
                    <a:p>
                      <a:pPr lvl="0" algn="l" defTabSz="914400">
                        <a:defRPr sz="1800">
                          <a:uFillTx/>
                        </a:defRPr>
                      </a:pPr>
                      <a:r>
                        <a:rPr sz="2400">
                          <a:uFill>
                            <a:solidFill/>
                          </a:uFill>
                          <a:latin typeface="Avenir Roman"/>
                          <a:ea typeface="Avenir Roman"/>
                          <a:cs typeface="Avenir Roman"/>
                          <a:sym typeface="Avenir Roman"/>
                        </a:rPr>
                        <a:t>Child will indicate differentiated response for different stimuli (e.g. repeat bouncing movement during pause in bouncing on ball, leans forward/backward for more rocking) </a:t>
                      </a:r>
                    </a:p>
                    <a:p>
                      <a:pPr lvl="0" algn="l" defTabSz="914400">
                        <a:defRPr sz="1800">
                          <a:uFillTx/>
                        </a:defRPr>
                      </a:pPr>
                      <a:r>
                        <a:rPr sz="2400">
                          <a:uFill>
                            <a:solidFill/>
                          </a:uFill>
                          <a:latin typeface="Avenir Roman"/>
                          <a:ea typeface="Avenir Roman"/>
                          <a:cs typeface="Avenir Roman"/>
                          <a:sym typeface="Avenir Roman"/>
                        </a:rPr>
                        <a:t>will increase # of topics of interest</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l" defTabSz="914400">
                        <a:defRPr sz="1800">
                          <a:uFillTx/>
                        </a:defRPr>
                      </a:pPr>
                      <a:r>
                        <a:rPr sz="2400">
                          <a:uFill>
                            <a:solidFill/>
                          </a:uFill>
                          <a:latin typeface="Avenir Roman"/>
                          <a:ea typeface="Avenir Roman"/>
                          <a:cs typeface="Avenir Roman"/>
                          <a:sym typeface="Avenir Roman"/>
                        </a:rPr>
                        <a:t>Engage  child in consistent variety of  social interactions with pauses to allow child to indicate desire to continue or stop or change</a:t>
                      </a:r>
                    </a:p>
                    <a:p>
                      <a:pPr lvl="0" algn="l" defTabSz="914400">
                        <a:defRPr sz="1800">
                          <a:uFillTx/>
                        </a:defRPr>
                      </a:pPr>
                      <a:endParaRPr sz="2400">
                        <a:uFill>
                          <a:solidFill/>
                        </a:uFill>
                        <a:latin typeface="Avenir Roman"/>
                        <a:ea typeface="Avenir Roman"/>
                        <a:cs typeface="Avenir Roman"/>
                        <a:sym typeface="Avenir Roman"/>
                      </a:endParaRPr>
                    </a:p>
                    <a:p>
                      <a:pPr lvl="0" algn="l" defTabSz="914400">
                        <a:defRPr sz="1800">
                          <a:uFillTx/>
                        </a:defRPr>
                      </a:pPr>
                      <a:r>
                        <a:rPr sz="2400">
                          <a:uFill>
                            <a:solidFill/>
                          </a:uFill>
                          <a:latin typeface="Avenir Roman"/>
                          <a:ea typeface="Avenir Roman"/>
                          <a:cs typeface="Avenir Roman"/>
                          <a:sym typeface="Avenir Roman"/>
                        </a:rPr>
                        <a:t>Engage  child in consistent variety of interactions with objects pausing to allow child to indicate desire to continue or stop or change</a:t>
                      </a:r>
                    </a:p>
                    <a:p>
                      <a:pPr lvl="0" algn="l" defTabSz="914400">
                        <a:defRPr sz="1800">
                          <a:uFillTx/>
                        </a:defRPr>
                      </a:pPr>
                      <a:endParaRPr sz="2400">
                        <a:uFill>
                          <a:solidFill/>
                        </a:uFill>
                        <a:latin typeface="Avenir Roman"/>
                        <a:ea typeface="Avenir Roman"/>
                        <a:cs typeface="Avenir Roman"/>
                        <a:sym typeface="Avenir Roman"/>
                      </a:endParaRPr>
                    </a:p>
                    <a:p>
                      <a:pPr lvl="0" algn="l" defTabSz="914400">
                        <a:defRPr sz="1800">
                          <a:uFillTx/>
                        </a:defRPr>
                      </a:pPr>
                      <a:r>
                        <a:rPr sz="2400">
                          <a:uFill>
                            <a:solidFill/>
                          </a:uFill>
                          <a:latin typeface="Avenir Roman"/>
                          <a:ea typeface="Avenir Roman"/>
                          <a:cs typeface="Avenir Roman"/>
                          <a:sym typeface="Avenir Roman"/>
                        </a:rPr>
                        <a:t>Explore new objects/interactions with learner</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bl>
          </a:graphicData>
        </a:graphic>
      </p:graphicFrame>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4" name="Shape 414"/>
          <p:cNvSpPr>
            <a:spLocks noGrp="1"/>
          </p:cNvSpPr>
          <p:nvPr>
            <p:ph type="title" idx="4294967295"/>
          </p:nvPr>
        </p:nvSpPr>
        <p:spPr>
          <a:xfrm>
            <a:off x="457200" y="146050"/>
            <a:ext cx="8229600" cy="463550"/>
          </a:xfrm>
          <a:prstGeom prst="rect">
            <a:avLst/>
          </a:prstGeom>
        </p:spPr>
        <p:txBody>
          <a:bodyPr lIns="0" tIns="0" rIns="0" bIns="0">
            <a:normAutofit/>
          </a:bodyPr>
          <a:lstStyle>
            <a:lvl1pPr marL="0" marR="0" defTabSz="557783">
              <a:defRPr sz="2400">
                <a:latin typeface="Trebuchet MS"/>
                <a:ea typeface="Trebuchet MS"/>
                <a:cs typeface="Trebuchet MS"/>
                <a:sym typeface="Trebuchet MS"/>
              </a:defRPr>
            </a:lvl1pPr>
          </a:lstStyle>
          <a:p>
            <a:pPr lvl="0">
              <a:defRPr sz="1800">
                <a:uFillTx/>
              </a:defRPr>
            </a:pPr>
            <a:r>
              <a:rPr sz="2400">
                <a:uFill>
                  <a:solidFill/>
                </a:uFill>
              </a:rPr>
              <a:t>Level III</a:t>
            </a:r>
          </a:p>
        </p:txBody>
      </p:sp>
      <p:graphicFrame>
        <p:nvGraphicFramePr>
          <p:cNvPr id="415" name="Table 415"/>
          <p:cNvGraphicFramePr/>
          <p:nvPr/>
        </p:nvGraphicFramePr>
        <p:xfrm>
          <a:off x="228600" y="722312"/>
          <a:ext cx="8763000" cy="5943602"/>
        </p:xfrm>
        <a:graphic>
          <a:graphicData uri="http://schemas.openxmlformats.org/drawingml/2006/table">
            <a:tbl>
              <a:tblPr>
                <a:tableStyleId>{4C3C2611-4C71-4FC5-86AE-919BDF0F9419}</a:tableStyleId>
              </a:tblPr>
              <a:tblGrid>
                <a:gridCol w="4497387"/>
                <a:gridCol w="4265612"/>
              </a:tblGrid>
              <a:tr h="365125">
                <a:tc>
                  <a:txBody>
                    <a:bodyPr/>
                    <a:lstStyle/>
                    <a:p>
                      <a:pPr lvl="0" defTabSz="914400">
                        <a:defRPr sz="1800">
                          <a:uFillTx/>
                        </a:defRPr>
                      </a:pPr>
                      <a:r>
                        <a:rPr>
                          <a:uFill>
                            <a:solidFill/>
                          </a:uFill>
                          <a:latin typeface="Trebuchet MS Bold"/>
                          <a:ea typeface="Trebuchet MS Bold"/>
                          <a:cs typeface="Trebuchet MS Bold"/>
                          <a:sym typeface="Trebuchet MS Bold"/>
                        </a:rPr>
                        <a:t>GOALS</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DE9F3"/>
                    </a:solidFill>
                  </a:tcPr>
                </a:tc>
                <a:tc>
                  <a:txBody>
                    <a:bodyPr/>
                    <a:lstStyle/>
                    <a:p>
                      <a:pPr lvl="0" defTabSz="914400">
                        <a:defRPr sz="1800">
                          <a:uFillTx/>
                        </a:defRPr>
                      </a:pPr>
                      <a:r>
                        <a:rPr>
                          <a:uFill>
                            <a:solidFill/>
                          </a:uFill>
                          <a:latin typeface="Trebuchet MS Bold"/>
                          <a:ea typeface="Trebuchet MS Bold"/>
                          <a:cs typeface="Trebuchet MS Bold"/>
                          <a:sym typeface="Trebuchet MS Bold"/>
                        </a:rPr>
                        <a:t>ACTIVITIES</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DE9F3"/>
                    </a:solidFill>
                  </a:tcPr>
                </a:tc>
              </a:tr>
              <a:tr h="5578475">
                <a:tc>
                  <a:txBody>
                    <a:bodyPr/>
                    <a:lstStyle/>
                    <a:p>
                      <a:pPr marL="1204146" lvl="0" indent="-1204146" algn="l" defTabSz="914400">
                        <a:buClr>
                          <a:srgbClr val="000000"/>
                        </a:buClr>
                        <a:buSzPct val="100000"/>
                        <a:buFont typeface="Arial"/>
                        <a:buChar char="•"/>
                        <a:defRPr sz="1800">
                          <a:uFillTx/>
                        </a:defRPr>
                      </a:pPr>
                      <a:r>
                        <a:rPr sz="2400">
                          <a:uFill>
                            <a:solidFill/>
                          </a:uFill>
                          <a:latin typeface="Avenir Roman"/>
                          <a:ea typeface="Avenir Roman"/>
                          <a:cs typeface="Avenir Roman"/>
                          <a:sym typeface="Avenir Roman"/>
                        </a:rPr>
                        <a:t>will demonstrate ability to discriminate objects from array to find desired object </a:t>
                      </a:r>
                    </a:p>
                    <a:p>
                      <a:pPr marL="1204146" lvl="0" indent="-1204146" algn="l" defTabSz="914400">
                        <a:buClr>
                          <a:srgbClr val="000000"/>
                        </a:buClr>
                        <a:buSzPct val="100000"/>
                        <a:buFont typeface="Arial"/>
                        <a:buChar char="•"/>
                        <a:defRPr sz="1800">
                          <a:uFillTx/>
                        </a:defRPr>
                      </a:pPr>
                      <a:r>
                        <a:rPr sz="2400">
                          <a:uFill>
                            <a:solidFill/>
                          </a:uFill>
                          <a:latin typeface="Avenir Roman"/>
                          <a:ea typeface="Avenir Roman"/>
                          <a:cs typeface="Avenir Roman"/>
                          <a:sym typeface="Avenir Roman"/>
                        </a:rPr>
                        <a:t>Will request attention to make requests or make a choice from array that is accessible</a:t>
                      </a:r>
                    </a:p>
                    <a:p>
                      <a:pPr marL="1204146" lvl="0" indent="-1204146" algn="l" defTabSz="914400">
                        <a:buClr>
                          <a:srgbClr val="000000"/>
                        </a:buClr>
                        <a:buSzPct val="100000"/>
                        <a:buFont typeface="Arial"/>
                        <a:buChar char="•"/>
                        <a:defRPr sz="1800">
                          <a:uFillTx/>
                        </a:defRPr>
                      </a:pPr>
                      <a:r>
                        <a:rPr sz="2400">
                          <a:uFill>
                            <a:solidFill/>
                          </a:uFill>
                          <a:latin typeface="Avenir Roman"/>
                          <a:ea typeface="Avenir Roman"/>
                          <a:cs typeface="Avenir Roman"/>
                          <a:sym typeface="Avenir Roman"/>
                        </a:rPr>
                        <a:t>will engage receiver and express desire to terminate interaction with topic</a:t>
                      </a:r>
                    </a:p>
                    <a:p>
                      <a:pPr marL="1204146" lvl="0" indent="-1204146" algn="l" defTabSz="914400">
                        <a:buClr>
                          <a:srgbClr val="000000"/>
                        </a:buClr>
                        <a:buSzPct val="100000"/>
                        <a:buFont typeface="Arial"/>
                        <a:buChar char="•"/>
                        <a:defRPr sz="1800">
                          <a:uFillTx/>
                        </a:defRPr>
                      </a:pPr>
                      <a:r>
                        <a:rPr sz="2400">
                          <a:uFill>
                            <a:solidFill/>
                          </a:uFill>
                          <a:latin typeface="Avenir Roman"/>
                          <a:ea typeface="Avenir Roman"/>
                          <a:cs typeface="Avenir Roman"/>
                          <a:sym typeface="Avenir Roman"/>
                        </a:rPr>
                        <a:t>will increase # of topics of interest</a:t>
                      </a:r>
                    </a:p>
                    <a:p>
                      <a:pPr marL="1204146" lvl="0" indent="-1204146" algn="l" defTabSz="914400">
                        <a:buClr>
                          <a:srgbClr val="000000"/>
                        </a:buClr>
                        <a:buSzPct val="100000"/>
                        <a:buFont typeface="Arial"/>
                        <a:buChar char="•"/>
                        <a:defRPr sz="1800">
                          <a:uFillTx/>
                        </a:defRPr>
                      </a:pPr>
                      <a:r>
                        <a:rPr sz="2400">
                          <a:uFill>
                            <a:solidFill/>
                          </a:uFill>
                          <a:latin typeface="Avenir Roman"/>
                          <a:ea typeface="Avenir Roman"/>
                          <a:cs typeface="Avenir Roman"/>
                          <a:sym typeface="Avenir Roman"/>
                        </a:rPr>
                        <a:t>will demonstrate ability to request attention from receiver when in  close proximity  and within (5) feet </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l" defTabSz="914400">
                        <a:defRPr sz="1800">
                          <a:uFillTx/>
                        </a:defRPr>
                      </a:pPr>
                      <a:r>
                        <a:rPr sz="2400">
                          <a:uFill>
                            <a:solidFill/>
                          </a:uFill>
                          <a:latin typeface="Avenir Roman"/>
                          <a:ea typeface="Avenir Roman"/>
                          <a:cs typeface="Avenir Roman"/>
                          <a:sym typeface="Avenir Roman"/>
                        </a:rPr>
                        <a:t>-Observe learner to determine best channel(s) for taking in information and discriminating  between</a:t>
                      </a:r>
                    </a:p>
                    <a:p>
                      <a:pPr lvl="0" algn="l" defTabSz="914400">
                        <a:defRPr sz="1800">
                          <a:uFillTx/>
                        </a:defRPr>
                      </a:pPr>
                      <a:r>
                        <a:rPr sz="2400">
                          <a:uFill>
                            <a:solidFill/>
                          </a:uFill>
                          <a:latin typeface="Avenir Roman"/>
                          <a:ea typeface="Avenir Roman"/>
                          <a:cs typeface="Avenir Roman"/>
                          <a:sym typeface="Avenir Roman"/>
                        </a:rPr>
                        <a:t>-Present learner with array of objects to examine/select from </a:t>
                      </a:r>
                    </a:p>
                    <a:p>
                      <a:pPr lvl="0" algn="l" defTabSz="914400">
                        <a:defRPr sz="1800">
                          <a:uFillTx/>
                        </a:defRPr>
                      </a:pPr>
                      <a:r>
                        <a:rPr sz="2400">
                          <a:uFill>
                            <a:solidFill/>
                          </a:uFill>
                          <a:latin typeface="Avenir Roman"/>
                          <a:ea typeface="Avenir Roman"/>
                          <a:cs typeface="Avenir Roman"/>
                          <a:sym typeface="Avenir Roman"/>
                        </a:rPr>
                        <a:t>-Explore new objects/activities with shared/motivating features  in multiple opportunities</a:t>
                      </a:r>
                    </a:p>
                    <a:p>
                      <a:pPr lvl="0" algn="l" defTabSz="914400">
                        <a:defRPr sz="1800">
                          <a:uFillTx/>
                        </a:defRPr>
                      </a:pPr>
                      <a:r>
                        <a:rPr sz="2400">
                          <a:uFill>
                            <a:solidFill/>
                          </a:uFill>
                          <a:latin typeface="Avenir Roman"/>
                          <a:ea typeface="Avenir Roman"/>
                          <a:cs typeface="Avenir Roman"/>
                          <a:sym typeface="Avenir Roman"/>
                        </a:rPr>
                        <a:t>-Identify and increase activities that learner can make choices in</a:t>
                      </a:r>
                    </a:p>
                    <a:p>
                      <a:pPr lvl="0" algn="l" defTabSz="914400">
                        <a:defRPr sz="1800">
                          <a:uFillTx/>
                        </a:defRPr>
                      </a:pPr>
                      <a:r>
                        <a:rPr sz="2400">
                          <a:uFill>
                            <a:solidFill/>
                          </a:uFill>
                          <a:latin typeface="Avenir Roman"/>
                          <a:ea typeface="Avenir Roman"/>
                          <a:cs typeface="Avenir Roman"/>
                          <a:sym typeface="Avenir Roman"/>
                        </a:rPr>
                        <a:t>- Sabotage familiar activities to encourage learner to persist, or change effort to gain attention</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bl>
          </a:graphicData>
        </a:graphic>
      </p:graphicFrame>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7" name="Shape 417"/>
          <p:cNvSpPr>
            <a:spLocks noGrp="1"/>
          </p:cNvSpPr>
          <p:nvPr>
            <p:ph type="title" idx="4294967295"/>
          </p:nvPr>
        </p:nvSpPr>
        <p:spPr>
          <a:xfrm>
            <a:off x="457200" y="-228600"/>
            <a:ext cx="8229600" cy="990600"/>
          </a:xfrm>
          <a:prstGeom prst="rect">
            <a:avLst/>
          </a:prstGeom>
        </p:spPr>
        <p:txBody>
          <a:bodyPr lIns="0" tIns="0" rIns="0" bIns="0">
            <a:normAutofit/>
          </a:bodyPr>
          <a:lstStyle>
            <a:lvl1pPr marL="0" marR="0">
              <a:defRPr>
                <a:latin typeface="Trebuchet MS"/>
                <a:ea typeface="Trebuchet MS"/>
                <a:cs typeface="Trebuchet MS"/>
                <a:sym typeface="Trebuchet MS"/>
              </a:defRPr>
            </a:lvl1pPr>
          </a:lstStyle>
          <a:p>
            <a:pPr lvl="0">
              <a:defRPr sz="1800">
                <a:uFillTx/>
              </a:defRPr>
            </a:pPr>
            <a:r>
              <a:rPr sz="4400">
                <a:uFill>
                  <a:solidFill/>
                </a:uFill>
              </a:rPr>
              <a:t>Levels V-VII</a:t>
            </a:r>
          </a:p>
        </p:txBody>
      </p:sp>
      <p:graphicFrame>
        <p:nvGraphicFramePr>
          <p:cNvPr id="418" name="Table 418"/>
          <p:cNvGraphicFramePr/>
          <p:nvPr/>
        </p:nvGraphicFramePr>
        <p:xfrm>
          <a:off x="152400" y="685800"/>
          <a:ext cx="8839200" cy="6765925"/>
        </p:xfrm>
        <a:graphic>
          <a:graphicData uri="http://schemas.openxmlformats.org/drawingml/2006/table">
            <a:tbl>
              <a:tblPr>
                <a:tableStyleId>{4C3C2611-4C71-4FC5-86AE-919BDF0F9419}</a:tableStyleId>
              </a:tblPr>
              <a:tblGrid>
                <a:gridCol w="4264025"/>
                <a:gridCol w="4575175"/>
              </a:tblGrid>
              <a:tr h="457200">
                <a:tc>
                  <a:txBody>
                    <a:bodyPr/>
                    <a:lstStyle/>
                    <a:p>
                      <a:pPr lvl="0" defTabSz="914400">
                        <a:defRPr sz="1800">
                          <a:uFillTx/>
                        </a:defRPr>
                      </a:pPr>
                      <a:r>
                        <a:rPr>
                          <a:uFill>
                            <a:solidFill/>
                          </a:uFill>
                          <a:latin typeface="Trebuchet MS Bold"/>
                          <a:ea typeface="Trebuchet MS Bold"/>
                          <a:cs typeface="Trebuchet MS Bold"/>
                          <a:sym typeface="Trebuchet MS Bold"/>
                        </a:rPr>
                        <a:t>GOALS</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DE9F3"/>
                    </a:solidFill>
                  </a:tcPr>
                </a:tc>
                <a:tc>
                  <a:txBody>
                    <a:bodyPr/>
                    <a:lstStyle/>
                    <a:p>
                      <a:pPr lvl="0" defTabSz="914400">
                        <a:defRPr sz="1800">
                          <a:uFillTx/>
                        </a:defRPr>
                      </a:pPr>
                      <a:r>
                        <a:rPr>
                          <a:uFill>
                            <a:solidFill/>
                          </a:uFill>
                          <a:latin typeface="Trebuchet MS Bold"/>
                          <a:ea typeface="Trebuchet MS Bold"/>
                          <a:cs typeface="Trebuchet MS Bold"/>
                          <a:sym typeface="Trebuchet MS Bold"/>
                        </a:rPr>
                        <a:t>ACTIVITIES</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DE9F3"/>
                    </a:solidFill>
                  </a:tcPr>
                </a:tc>
              </a:tr>
              <a:tr h="6308725">
                <a:tc>
                  <a:txBody>
                    <a:bodyPr/>
                    <a:lstStyle/>
                    <a:p>
                      <a:pPr lvl="0" algn="l" defTabSz="914400">
                        <a:defRPr sz="1800">
                          <a:uFillTx/>
                        </a:defRPr>
                      </a:pPr>
                      <a:r>
                        <a:rPr sz="2400">
                          <a:uFill>
                            <a:solidFill/>
                          </a:uFill>
                          <a:latin typeface="Avenir Roman"/>
                          <a:ea typeface="Avenir Roman"/>
                          <a:cs typeface="Avenir Roman"/>
                          <a:sym typeface="Avenir Roman"/>
                        </a:rPr>
                        <a:t>Learner demonstrates 1:1 correspondence between symbol and referent to make choices, or to request</a:t>
                      </a:r>
                    </a:p>
                    <a:p>
                      <a:pPr lvl="0" algn="l" defTabSz="914400">
                        <a:defRPr sz="1800">
                          <a:uFillTx/>
                        </a:defRPr>
                      </a:pPr>
                      <a:r>
                        <a:rPr sz="2400">
                          <a:uFill>
                            <a:solidFill/>
                          </a:uFill>
                          <a:latin typeface="Avenir Roman"/>
                          <a:ea typeface="Avenir Roman"/>
                          <a:cs typeface="Avenir Roman"/>
                          <a:sym typeface="Avenir Roman"/>
                        </a:rPr>
                        <a:t>Learner demonstrates 1:1 correspondence between symbol and referent to request objects not present</a:t>
                      </a:r>
                    </a:p>
                    <a:p>
                      <a:pPr lvl="0" algn="l" defTabSz="914400">
                        <a:defRPr sz="1800">
                          <a:uFillTx/>
                        </a:defRPr>
                      </a:pPr>
                      <a:r>
                        <a:rPr sz="2400">
                          <a:uFill>
                            <a:solidFill/>
                          </a:uFill>
                          <a:latin typeface="Avenir Roman"/>
                          <a:ea typeface="Avenir Roman"/>
                          <a:cs typeface="Avenir Roman"/>
                          <a:sym typeface="Avenir Roman"/>
                        </a:rPr>
                        <a:t>Learner will gain the attention of a receiver and use symbol to make request for desired item/activity</a:t>
                      </a:r>
                    </a:p>
                    <a:p>
                      <a:pPr lvl="0" algn="l" defTabSz="914400">
                        <a:defRPr sz="1800">
                          <a:uFillTx/>
                        </a:defRPr>
                      </a:pPr>
                      <a:r>
                        <a:rPr sz="2400">
                          <a:uFill>
                            <a:solidFill/>
                          </a:uFill>
                          <a:latin typeface="Avenir Roman"/>
                          <a:ea typeface="Avenir Roman"/>
                          <a:cs typeface="Avenir Roman"/>
                          <a:sym typeface="Avenir Roman"/>
                        </a:rPr>
                        <a:t>(see also suggestions for promoting progress )</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l" defTabSz="914400">
                        <a:defRPr sz="1800">
                          <a:uFillTx/>
                        </a:defRPr>
                      </a:pPr>
                      <a:r>
                        <a:rPr sz="2000">
                          <a:uFill>
                            <a:solidFill/>
                          </a:uFill>
                          <a:latin typeface="Avenir Roman"/>
                          <a:ea typeface="Avenir Roman"/>
                          <a:cs typeface="Avenir Roman"/>
                          <a:sym typeface="Avenir Roman"/>
                        </a:rPr>
                        <a:t>During an activity make sure learner is aware of all available topics (they are present ..visually, tactilely and/or auditorally  accessible) learner makes request for desired object</a:t>
                      </a:r>
                    </a:p>
                    <a:p>
                      <a:pPr lvl="0" algn="l" defTabSz="914400">
                        <a:defRPr sz="1800">
                          <a:uFillTx/>
                        </a:defRPr>
                      </a:pPr>
                      <a:endParaRPr sz="2000">
                        <a:uFill>
                          <a:solidFill/>
                        </a:uFill>
                        <a:latin typeface="Avenir Roman"/>
                        <a:ea typeface="Avenir Roman"/>
                        <a:cs typeface="Avenir Roman"/>
                        <a:sym typeface="Avenir Roman"/>
                      </a:endParaRPr>
                    </a:p>
                    <a:p>
                      <a:pPr lvl="0" algn="l" defTabSz="914400">
                        <a:defRPr sz="1800">
                          <a:uFillTx/>
                        </a:defRPr>
                      </a:pPr>
                      <a:r>
                        <a:rPr sz="2000">
                          <a:uFill>
                            <a:solidFill/>
                          </a:uFill>
                          <a:latin typeface="Avenir Roman"/>
                          <a:ea typeface="Avenir Roman"/>
                          <a:cs typeface="Avenir Roman"/>
                          <a:sym typeface="Avenir Roman"/>
                        </a:rPr>
                        <a:t>During familiar activity learner will make request for desired object and then retrieve corresponding object to confirm</a:t>
                      </a:r>
                    </a:p>
                    <a:p>
                      <a:pPr lvl="0" algn="l" defTabSz="914400">
                        <a:defRPr sz="1800">
                          <a:uFillTx/>
                        </a:defRPr>
                      </a:pPr>
                      <a:endParaRPr sz="2000">
                        <a:uFill>
                          <a:solidFill/>
                        </a:uFill>
                        <a:latin typeface="Avenir Roman"/>
                        <a:ea typeface="Avenir Roman"/>
                        <a:cs typeface="Avenir Roman"/>
                        <a:sym typeface="Avenir Roman"/>
                      </a:endParaRPr>
                    </a:p>
                    <a:p>
                      <a:pPr lvl="0" algn="l" defTabSz="914400">
                        <a:defRPr sz="1800">
                          <a:uFillTx/>
                        </a:defRPr>
                      </a:pPr>
                      <a:r>
                        <a:rPr sz="2000">
                          <a:uFill>
                            <a:solidFill/>
                          </a:uFill>
                          <a:latin typeface="Avenir Roman"/>
                          <a:ea typeface="Avenir Roman"/>
                          <a:cs typeface="Avenir Roman"/>
                          <a:sym typeface="Avenir Roman"/>
                        </a:rPr>
                        <a:t>Ensure that symbol system is accessible to learner at all times</a:t>
                      </a:r>
                    </a:p>
                    <a:p>
                      <a:pPr lvl="0" algn="l" defTabSz="914400">
                        <a:defRPr sz="1800">
                          <a:uFillTx/>
                        </a:defRPr>
                      </a:pPr>
                      <a:endParaRPr sz="2000">
                        <a:uFill>
                          <a:solidFill/>
                        </a:uFill>
                        <a:latin typeface="Avenir Roman"/>
                        <a:ea typeface="Avenir Roman"/>
                        <a:cs typeface="Avenir Roman"/>
                        <a:sym typeface="Avenir Roman"/>
                      </a:endParaRPr>
                    </a:p>
                    <a:p>
                      <a:pPr lvl="0" algn="l" defTabSz="914400">
                        <a:defRPr sz="1800">
                          <a:uFillTx/>
                        </a:defRPr>
                      </a:pPr>
                      <a:r>
                        <a:rPr sz="2000">
                          <a:uFill>
                            <a:solidFill/>
                          </a:uFill>
                          <a:latin typeface="Avenir Roman"/>
                          <a:ea typeface="Avenir Roman"/>
                          <a:cs typeface="Avenir Roman"/>
                          <a:sym typeface="Avenir Roman"/>
                        </a:rPr>
                        <a:t>Create opportunities for learner to develop and practice  new communicative intents (e.g. to label or comment; to direct attention; to answer questions)</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bl>
          </a:graphicData>
        </a:graphic>
      </p:graphicFrame>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0" name="Shape 420"/>
          <p:cNvSpPr/>
          <p:nvPr/>
        </p:nvSpPr>
        <p:spPr>
          <a:xfrm>
            <a:off x="-2" y="1727200"/>
            <a:ext cx="4527101" cy="60198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marR="40639" lvl="0" indent="40639" defTabSz="914400">
              <a:defRPr sz="1800"/>
            </a:pPr>
            <a:r>
              <a:rPr sz="1400">
                <a:uFill>
                  <a:solidFill/>
                </a:uFill>
                <a:latin typeface="Verdana Bold"/>
                <a:ea typeface="Verdana Bold"/>
                <a:cs typeface="Verdana Bold"/>
                <a:sym typeface="Verdana Bold"/>
              </a:rPr>
              <a:t>Identical Object</a:t>
            </a:r>
            <a:endParaRPr>
              <a:latin typeface="Verdana Bold"/>
              <a:ea typeface="Verdana Bold"/>
              <a:cs typeface="Verdana Bold"/>
              <a:sym typeface="Verdana Bold"/>
            </a:endParaRPr>
          </a:p>
          <a:p>
            <a:pPr marR="40639" lvl="0" indent="40639" defTabSz="914400">
              <a:defRPr sz="1800"/>
            </a:pPr>
            <a:endParaRPr>
              <a:latin typeface="Verdana Bold"/>
              <a:ea typeface="Verdana Bold"/>
              <a:cs typeface="Verdana Bold"/>
              <a:sym typeface="Verdana Bold"/>
            </a:endParaRPr>
          </a:p>
          <a:p>
            <a:pPr marR="40639" lvl="0" indent="40639" defTabSz="914400">
              <a:defRPr sz="1800"/>
            </a:pPr>
            <a:endParaRPr>
              <a:latin typeface="Verdana Bold"/>
              <a:ea typeface="Verdana Bold"/>
              <a:cs typeface="Verdana Bold"/>
              <a:sym typeface="Verdana Bold"/>
            </a:endParaRPr>
          </a:p>
          <a:p>
            <a:pPr marR="40639" lvl="0" indent="40639" defTabSz="914400">
              <a:defRPr sz="1800"/>
            </a:pPr>
            <a:r>
              <a:rPr sz="1400">
                <a:uFill>
                  <a:solidFill/>
                </a:uFill>
                <a:latin typeface="Verdana Bold"/>
                <a:ea typeface="Verdana Bold"/>
                <a:cs typeface="Verdana Bold"/>
                <a:sym typeface="Verdana Bold"/>
              </a:rPr>
              <a:t>Partial or Associated </a:t>
            </a:r>
            <a:endParaRPr>
              <a:latin typeface="Verdana Bold"/>
              <a:ea typeface="Verdana Bold"/>
              <a:cs typeface="Verdana Bold"/>
              <a:sym typeface="Verdana Bold"/>
            </a:endParaRPr>
          </a:p>
          <a:p>
            <a:pPr marR="40639" lvl="0" indent="40639" defTabSz="914400">
              <a:defRPr sz="1800"/>
            </a:pPr>
            <a:r>
              <a:rPr sz="1400">
                <a:uFill>
                  <a:solidFill/>
                </a:uFill>
                <a:latin typeface="Verdana Bold"/>
                <a:ea typeface="Verdana Bold"/>
                <a:cs typeface="Verdana Bold"/>
                <a:sym typeface="Verdana Bold"/>
              </a:rPr>
              <a:t>Object</a:t>
            </a:r>
            <a:endParaRPr>
              <a:latin typeface="Verdana Bold"/>
              <a:ea typeface="Verdana Bold"/>
              <a:cs typeface="Verdana Bold"/>
              <a:sym typeface="Verdana Bold"/>
            </a:endParaRPr>
          </a:p>
          <a:p>
            <a:pPr marR="40639" lvl="0" indent="40639" defTabSz="914400">
              <a:defRPr sz="1800"/>
            </a:pPr>
            <a:endParaRPr>
              <a:latin typeface="Verdana Bold"/>
              <a:ea typeface="Verdana Bold"/>
              <a:cs typeface="Verdana Bold"/>
              <a:sym typeface="Verdana Bold"/>
            </a:endParaRPr>
          </a:p>
          <a:p>
            <a:pPr marR="40639" lvl="0" indent="40639" defTabSz="914400">
              <a:defRPr sz="1800"/>
            </a:pPr>
            <a:endParaRPr>
              <a:latin typeface="Verdana Bold"/>
              <a:ea typeface="Verdana Bold"/>
              <a:cs typeface="Verdana Bold"/>
              <a:sym typeface="Verdana Bold"/>
            </a:endParaRPr>
          </a:p>
          <a:p>
            <a:pPr marR="40639" lvl="0" indent="40639" defTabSz="914400">
              <a:defRPr sz="1800"/>
            </a:pPr>
            <a:endParaRPr>
              <a:latin typeface="Verdana Bold"/>
              <a:ea typeface="Verdana Bold"/>
              <a:cs typeface="Verdana Bold"/>
              <a:sym typeface="Verdana Bold"/>
            </a:endParaRPr>
          </a:p>
          <a:p>
            <a:pPr marR="40639" lvl="0" indent="40639" defTabSz="914400">
              <a:defRPr sz="1800"/>
            </a:pPr>
            <a:endParaRPr>
              <a:latin typeface="Verdana Bold"/>
              <a:ea typeface="Verdana Bold"/>
              <a:cs typeface="Verdana Bold"/>
              <a:sym typeface="Verdana Bold"/>
            </a:endParaRPr>
          </a:p>
          <a:p>
            <a:pPr marR="40639" lvl="0" indent="40639" defTabSz="914400">
              <a:defRPr sz="1800"/>
            </a:pPr>
            <a:r>
              <a:rPr sz="1400">
                <a:uFill>
                  <a:solidFill/>
                </a:uFill>
                <a:latin typeface="Verdana Bold"/>
                <a:ea typeface="Verdana Bold"/>
                <a:cs typeface="Verdana Bold"/>
                <a:sym typeface="Verdana Bold"/>
              </a:rPr>
              <a:t>One or Two Shared </a:t>
            </a:r>
            <a:endParaRPr>
              <a:latin typeface="Verdana Bold"/>
              <a:ea typeface="Verdana Bold"/>
              <a:cs typeface="Verdana Bold"/>
              <a:sym typeface="Verdana Bold"/>
            </a:endParaRPr>
          </a:p>
          <a:p>
            <a:pPr marR="40639" lvl="0" indent="40639" defTabSz="914400">
              <a:defRPr sz="1800"/>
            </a:pPr>
            <a:r>
              <a:rPr sz="1400">
                <a:uFill>
                  <a:solidFill/>
                </a:uFill>
                <a:latin typeface="Verdana Bold"/>
                <a:ea typeface="Verdana Bold"/>
                <a:cs typeface="Verdana Bold"/>
                <a:sym typeface="Verdana Bold"/>
              </a:rPr>
              <a:t>Features</a:t>
            </a:r>
            <a:endParaRPr>
              <a:latin typeface="Verdana Bold"/>
              <a:ea typeface="Verdana Bold"/>
              <a:cs typeface="Verdana Bold"/>
              <a:sym typeface="Verdana Bold"/>
            </a:endParaRPr>
          </a:p>
          <a:p>
            <a:pPr marR="40639" lvl="0" indent="40639" defTabSz="914400">
              <a:defRPr sz="1800"/>
            </a:pPr>
            <a:endParaRPr>
              <a:latin typeface="Verdana Bold"/>
              <a:ea typeface="Verdana Bold"/>
              <a:cs typeface="Verdana Bold"/>
              <a:sym typeface="Verdana Bold"/>
            </a:endParaRPr>
          </a:p>
          <a:p>
            <a:pPr marR="40639" lvl="0" indent="40639" defTabSz="914400">
              <a:defRPr sz="1800"/>
            </a:pPr>
            <a:endParaRPr>
              <a:latin typeface="Verdana Bold"/>
              <a:ea typeface="Verdana Bold"/>
              <a:cs typeface="Verdana Bold"/>
              <a:sym typeface="Verdana Bold"/>
            </a:endParaRPr>
          </a:p>
          <a:p>
            <a:pPr marR="40639" lvl="0" indent="40639" defTabSz="914400">
              <a:defRPr sz="1800"/>
            </a:pPr>
            <a:endParaRPr>
              <a:latin typeface="Verdana Bold"/>
              <a:ea typeface="Verdana Bold"/>
              <a:cs typeface="Verdana Bold"/>
              <a:sym typeface="Verdana Bold"/>
            </a:endParaRPr>
          </a:p>
          <a:p>
            <a:pPr marR="40639" lvl="0" indent="40639" defTabSz="914400">
              <a:defRPr sz="1800"/>
            </a:pPr>
            <a:endParaRPr>
              <a:latin typeface="Verdana Bold"/>
              <a:ea typeface="Verdana Bold"/>
              <a:cs typeface="Verdana Bold"/>
              <a:sym typeface="Verdana Bold"/>
            </a:endParaRPr>
          </a:p>
          <a:p>
            <a:pPr marR="40639" lvl="0" indent="40639" defTabSz="914400">
              <a:defRPr sz="1800"/>
            </a:pPr>
            <a:endParaRPr>
              <a:latin typeface="Verdana Bold"/>
              <a:ea typeface="Verdana Bold"/>
              <a:cs typeface="Verdana Bold"/>
              <a:sym typeface="Verdana Bold"/>
            </a:endParaRPr>
          </a:p>
          <a:p>
            <a:pPr marR="40639" lvl="0" indent="40639" defTabSz="914400">
              <a:defRPr sz="1800"/>
            </a:pPr>
            <a:r>
              <a:rPr sz="1400">
                <a:uFill>
                  <a:solidFill/>
                </a:uFill>
                <a:latin typeface="Verdana Bold"/>
                <a:ea typeface="Verdana Bold"/>
                <a:cs typeface="Verdana Bold"/>
                <a:sym typeface="Verdana Bold"/>
              </a:rPr>
              <a:t>Artificial Association</a:t>
            </a:r>
            <a:endParaRPr>
              <a:latin typeface="Verdana Bold"/>
              <a:ea typeface="Verdana Bold"/>
              <a:cs typeface="Verdana Bold"/>
              <a:sym typeface="Verdana Bold"/>
            </a:endParaRPr>
          </a:p>
          <a:p>
            <a:pPr marR="40639" lvl="0" indent="40639" defTabSz="914400">
              <a:defRPr sz="1800"/>
            </a:pPr>
            <a:endParaRPr>
              <a:latin typeface="Verdana Bold"/>
              <a:ea typeface="Verdana Bold"/>
              <a:cs typeface="Verdana Bold"/>
              <a:sym typeface="Verdana Bold"/>
            </a:endParaRPr>
          </a:p>
          <a:p>
            <a:pPr marR="40639" lvl="0" indent="40639" defTabSz="914400">
              <a:defRPr sz="1800"/>
            </a:pPr>
            <a:endParaRPr>
              <a:latin typeface="Verdana Bold"/>
              <a:ea typeface="Verdana Bold"/>
              <a:cs typeface="Verdana Bold"/>
              <a:sym typeface="Verdana Bold"/>
            </a:endParaRPr>
          </a:p>
          <a:p>
            <a:pPr marR="40639" lvl="0" indent="40639" defTabSz="914400">
              <a:defRPr sz="1800"/>
            </a:pPr>
            <a:endParaRPr>
              <a:latin typeface="Verdana Bold"/>
              <a:ea typeface="Verdana Bold"/>
              <a:cs typeface="Verdana Bold"/>
              <a:sym typeface="Verdana Bold"/>
            </a:endParaRPr>
          </a:p>
          <a:p>
            <a:pPr marR="40639" lvl="0" indent="40639" defTabSz="914400">
              <a:defRPr sz="1800"/>
            </a:pPr>
            <a:r>
              <a:rPr sz="1400">
                <a:uFill>
                  <a:solidFill/>
                </a:uFill>
                <a:latin typeface="Verdana Bold"/>
                <a:ea typeface="Verdana Bold"/>
                <a:cs typeface="Verdana Bold"/>
                <a:sym typeface="Verdana Bold"/>
              </a:rPr>
              <a:t>Photographs                    -Self Explanatory-</a:t>
            </a:r>
            <a:endParaRPr>
              <a:latin typeface="Verdana Bold"/>
              <a:ea typeface="Verdana Bold"/>
              <a:cs typeface="Verdana Bold"/>
              <a:sym typeface="Verdana Bold"/>
            </a:endParaRPr>
          </a:p>
          <a:p>
            <a:pPr marR="40639" lvl="0" indent="40639" defTabSz="914400">
              <a:defRPr sz="1800"/>
            </a:pPr>
            <a:endParaRPr>
              <a:latin typeface="Verdana Bold"/>
              <a:ea typeface="Verdana Bold"/>
              <a:cs typeface="Verdana Bold"/>
              <a:sym typeface="Verdana Bold"/>
            </a:endParaRPr>
          </a:p>
          <a:p>
            <a:pPr marR="40639" lvl="0" indent="40639" defTabSz="914400">
              <a:defRPr sz="1800"/>
            </a:pPr>
            <a:r>
              <a:rPr sz="1400">
                <a:uFill>
                  <a:solidFill/>
                </a:uFill>
                <a:latin typeface="Verdana Bold"/>
                <a:ea typeface="Verdana Bold"/>
                <a:cs typeface="Verdana Bold"/>
                <a:sym typeface="Verdana Bold"/>
              </a:rPr>
              <a:t>Line Drawings                  -Self Explanatory-</a:t>
            </a:r>
          </a:p>
        </p:txBody>
      </p:sp>
      <p:sp>
        <p:nvSpPr>
          <p:cNvPr id="421" name="Shape 421"/>
          <p:cNvSpPr/>
          <p:nvPr/>
        </p:nvSpPr>
        <p:spPr>
          <a:xfrm>
            <a:off x="2362200" y="1676400"/>
            <a:ext cx="1482710" cy="46482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marR="40639" lvl="0" indent="40639" defTabSz="914400">
              <a:defRPr sz="1800"/>
            </a:pPr>
            <a:r>
              <a:rPr sz="1400">
                <a:uFill>
                  <a:solidFill/>
                </a:uFill>
                <a:latin typeface="Verdana Bold"/>
                <a:ea typeface="Verdana Bold"/>
                <a:cs typeface="Verdana Bold"/>
                <a:sym typeface="Verdana Bold"/>
              </a:rPr>
              <a:t>Raisins</a:t>
            </a:r>
            <a:endParaRPr>
              <a:latin typeface="Verdana Bold"/>
              <a:ea typeface="Verdana Bold"/>
              <a:cs typeface="Verdana Bold"/>
              <a:sym typeface="Verdana Bold"/>
            </a:endParaRPr>
          </a:p>
          <a:p>
            <a:pPr marR="40639" lvl="0" indent="40639" defTabSz="914400">
              <a:defRPr sz="1800"/>
            </a:pPr>
            <a:r>
              <a:rPr sz="1400">
                <a:uFill>
                  <a:solidFill/>
                </a:uFill>
                <a:latin typeface="Verdana Bold"/>
                <a:ea typeface="Verdana Bold"/>
                <a:cs typeface="Verdana Bold"/>
                <a:sym typeface="Verdana Bold"/>
              </a:rPr>
              <a:t>Bolt</a:t>
            </a:r>
            <a:endParaRPr>
              <a:latin typeface="Verdana Bold"/>
              <a:ea typeface="Verdana Bold"/>
              <a:cs typeface="Verdana Bold"/>
              <a:sym typeface="Verdana Bold"/>
            </a:endParaRPr>
          </a:p>
          <a:p>
            <a:pPr marR="40639" lvl="0" indent="40639" defTabSz="914400">
              <a:defRPr sz="1800"/>
            </a:pPr>
            <a:endParaRPr>
              <a:latin typeface="Verdana Bold"/>
              <a:ea typeface="Verdana Bold"/>
              <a:cs typeface="Verdana Bold"/>
              <a:sym typeface="Verdana Bold"/>
            </a:endParaRPr>
          </a:p>
          <a:p>
            <a:pPr marR="40639" lvl="0" indent="40639" defTabSz="914400">
              <a:defRPr sz="1800"/>
            </a:pPr>
            <a:r>
              <a:rPr sz="1400">
                <a:uFill>
                  <a:solidFill/>
                </a:uFill>
                <a:latin typeface="Verdana Bold"/>
                <a:ea typeface="Verdana Bold"/>
                <a:cs typeface="Verdana Bold"/>
                <a:sym typeface="Verdana Bold"/>
              </a:rPr>
              <a:t>Shoe</a:t>
            </a:r>
            <a:endParaRPr>
              <a:latin typeface="Verdana Bold"/>
              <a:ea typeface="Verdana Bold"/>
              <a:cs typeface="Verdana Bold"/>
              <a:sym typeface="Verdana Bold"/>
            </a:endParaRPr>
          </a:p>
          <a:p>
            <a:pPr marR="40639" lvl="0" indent="40639" defTabSz="914400">
              <a:defRPr sz="1800"/>
            </a:pPr>
            <a:r>
              <a:rPr sz="1400">
                <a:uFill>
                  <a:solidFill/>
                </a:uFill>
                <a:latin typeface="Verdana Bold"/>
                <a:ea typeface="Verdana Bold"/>
                <a:cs typeface="Verdana Bold"/>
                <a:sym typeface="Verdana Bold"/>
              </a:rPr>
              <a:t>Bicycle</a:t>
            </a:r>
            <a:endParaRPr>
              <a:latin typeface="Verdana Bold"/>
              <a:ea typeface="Verdana Bold"/>
              <a:cs typeface="Verdana Bold"/>
              <a:sym typeface="Verdana Bold"/>
            </a:endParaRPr>
          </a:p>
          <a:p>
            <a:pPr marR="40639" lvl="0" indent="40639" defTabSz="914400">
              <a:defRPr sz="1800"/>
            </a:pPr>
            <a:r>
              <a:rPr sz="1400">
                <a:uFill>
                  <a:solidFill/>
                </a:uFill>
                <a:latin typeface="Verdana Bold"/>
                <a:ea typeface="Verdana Bold"/>
                <a:cs typeface="Verdana Bold"/>
                <a:sym typeface="Verdana Bold"/>
              </a:rPr>
              <a:t>Car/Out</a:t>
            </a:r>
            <a:endParaRPr>
              <a:latin typeface="Verdana Bold"/>
              <a:ea typeface="Verdana Bold"/>
              <a:cs typeface="Verdana Bold"/>
              <a:sym typeface="Verdana Bold"/>
            </a:endParaRPr>
          </a:p>
          <a:p>
            <a:pPr marR="40639" lvl="0" indent="40639" defTabSz="914400">
              <a:defRPr sz="1800"/>
            </a:pPr>
            <a:r>
              <a:rPr sz="1400">
                <a:uFill>
                  <a:solidFill/>
                </a:uFill>
                <a:latin typeface="Verdana Bold"/>
                <a:ea typeface="Verdana Bold"/>
                <a:cs typeface="Verdana Bold"/>
                <a:sym typeface="Verdana Bold"/>
              </a:rPr>
              <a:t>Eating</a:t>
            </a:r>
            <a:endParaRPr>
              <a:latin typeface="Verdana Bold"/>
              <a:ea typeface="Verdana Bold"/>
              <a:cs typeface="Verdana Bold"/>
              <a:sym typeface="Verdana Bold"/>
            </a:endParaRPr>
          </a:p>
          <a:p>
            <a:pPr marR="40639" lvl="0" indent="40639" defTabSz="914400">
              <a:defRPr sz="1800"/>
            </a:pPr>
            <a:endParaRPr>
              <a:latin typeface="Verdana Bold"/>
              <a:ea typeface="Verdana Bold"/>
              <a:cs typeface="Verdana Bold"/>
              <a:sym typeface="Verdana Bold"/>
            </a:endParaRPr>
          </a:p>
          <a:p>
            <a:pPr marR="40639" lvl="0" indent="40639" defTabSz="914400">
              <a:defRPr sz="1800"/>
            </a:pPr>
            <a:endParaRPr>
              <a:latin typeface="Verdana Bold"/>
              <a:ea typeface="Verdana Bold"/>
              <a:cs typeface="Verdana Bold"/>
              <a:sym typeface="Verdana Bold"/>
            </a:endParaRPr>
          </a:p>
          <a:p>
            <a:pPr marR="40639" lvl="0" indent="40639" defTabSz="914400">
              <a:defRPr sz="1800"/>
            </a:pPr>
            <a:r>
              <a:rPr sz="1400">
                <a:uFill>
                  <a:solidFill/>
                </a:uFill>
                <a:latin typeface="Verdana Bold"/>
                <a:ea typeface="Verdana Bold"/>
                <a:cs typeface="Verdana Bold"/>
                <a:sym typeface="Verdana Bold"/>
              </a:rPr>
              <a:t>Pretzel</a:t>
            </a:r>
            <a:endParaRPr>
              <a:latin typeface="Verdana Bold"/>
              <a:ea typeface="Verdana Bold"/>
              <a:cs typeface="Verdana Bold"/>
              <a:sym typeface="Verdana Bold"/>
            </a:endParaRPr>
          </a:p>
          <a:p>
            <a:pPr marR="40639" lvl="0" indent="40639" defTabSz="914400">
              <a:defRPr sz="1800"/>
            </a:pPr>
            <a:endParaRPr>
              <a:latin typeface="Verdana Bold"/>
              <a:ea typeface="Verdana Bold"/>
              <a:cs typeface="Verdana Bold"/>
              <a:sym typeface="Verdana Bold"/>
            </a:endParaRPr>
          </a:p>
          <a:p>
            <a:pPr marR="40639" lvl="0" indent="40639" defTabSz="914400">
              <a:defRPr sz="1800"/>
            </a:pPr>
            <a:r>
              <a:rPr sz="1400">
                <a:uFill>
                  <a:solidFill/>
                </a:uFill>
                <a:latin typeface="Verdana Bold"/>
                <a:ea typeface="Verdana Bold"/>
                <a:cs typeface="Verdana Bold"/>
                <a:sym typeface="Verdana Bold"/>
              </a:rPr>
              <a:t>Multicolored</a:t>
            </a:r>
            <a:endParaRPr>
              <a:latin typeface="Verdana Bold"/>
              <a:ea typeface="Verdana Bold"/>
              <a:cs typeface="Verdana Bold"/>
              <a:sym typeface="Verdana Bold"/>
            </a:endParaRPr>
          </a:p>
          <a:p>
            <a:pPr marR="40639" lvl="0" indent="40639" defTabSz="914400">
              <a:defRPr sz="1800"/>
            </a:pPr>
            <a:r>
              <a:rPr sz="1400">
                <a:uFill>
                  <a:solidFill/>
                </a:uFill>
                <a:latin typeface="Verdana Bold"/>
                <a:ea typeface="Verdana Bold"/>
                <a:cs typeface="Verdana Bold"/>
                <a:sym typeface="Verdana Bold"/>
              </a:rPr>
              <a:t> Vinyl</a:t>
            </a:r>
            <a:endParaRPr>
              <a:latin typeface="Verdana Bold"/>
              <a:ea typeface="Verdana Bold"/>
              <a:cs typeface="Verdana Bold"/>
              <a:sym typeface="Verdana Bold"/>
            </a:endParaRPr>
          </a:p>
          <a:p>
            <a:pPr marR="40639" lvl="0" indent="40639" defTabSz="914400">
              <a:defRPr sz="1800"/>
            </a:pPr>
            <a:r>
              <a:rPr sz="1400">
                <a:uFill>
                  <a:solidFill/>
                </a:uFill>
                <a:latin typeface="Verdana Bold"/>
                <a:ea typeface="Verdana Bold"/>
                <a:cs typeface="Verdana Bold"/>
                <a:sym typeface="Verdana Bold"/>
              </a:rPr>
              <a:t>Therapy Ball</a:t>
            </a:r>
            <a:endParaRPr>
              <a:latin typeface="Verdana Bold"/>
              <a:ea typeface="Verdana Bold"/>
              <a:cs typeface="Verdana Bold"/>
              <a:sym typeface="Verdana Bold"/>
            </a:endParaRPr>
          </a:p>
          <a:p>
            <a:pPr marR="40639" lvl="0" indent="40639" defTabSz="914400">
              <a:defRPr sz="1800"/>
            </a:pPr>
            <a:endParaRPr>
              <a:latin typeface="Verdana Bold"/>
              <a:ea typeface="Verdana Bold"/>
              <a:cs typeface="Verdana Bold"/>
              <a:sym typeface="Verdana Bold"/>
            </a:endParaRPr>
          </a:p>
          <a:p>
            <a:pPr marR="40639" lvl="0" indent="40639" defTabSz="914400">
              <a:defRPr sz="1800"/>
            </a:pPr>
            <a:endParaRPr>
              <a:latin typeface="Verdana Bold"/>
              <a:ea typeface="Verdana Bold"/>
              <a:cs typeface="Verdana Bold"/>
              <a:sym typeface="Verdana Bold"/>
            </a:endParaRPr>
          </a:p>
          <a:p>
            <a:pPr marR="40639" lvl="0" indent="40639" defTabSz="914400">
              <a:defRPr sz="1800"/>
            </a:pPr>
            <a:r>
              <a:rPr sz="1400">
                <a:uFill>
                  <a:solidFill/>
                </a:uFill>
                <a:latin typeface="Verdana Bold"/>
                <a:ea typeface="Verdana Bold"/>
                <a:cs typeface="Verdana Bold"/>
                <a:sym typeface="Verdana Bold"/>
              </a:rPr>
              <a:t>Work Table</a:t>
            </a:r>
            <a:endParaRPr>
              <a:latin typeface="Verdana Bold"/>
              <a:ea typeface="Verdana Bold"/>
              <a:cs typeface="Verdana Bold"/>
              <a:sym typeface="Verdana Bold"/>
            </a:endParaRPr>
          </a:p>
          <a:p>
            <a:pPr marR="40639" lvl="0" indent="40639" defTabSz="914400">
              <a:defRPr sz="1800"/>
            </a:pPr>
            <a:endParaRPr>
              <a:latin typeface="Verdana Bold"/>
              <a:ea typeface="Verdana Bold"/>
              <a:cs typeface="Verdana Bold"/>
              <a:sym typeface="Verdana Bold"/>
            </a:endParaRPr>
          </a:p>
          <a:p>
            <a:pPr marR="40639" lvl="0" indent="40639" defTabSz="914400">
              <a:defRPr sz="1800"/>
            </a:pPr>
            <a:r>
              <a:rPr sz="1400">
                <a:uFill>
                  <a:solidFill/>
                </a:uFill>
                <a:latin typeface="Verdana Bold"/>
                <a:ea typeface="Verdana Bold"/>
                <a:cs typeface="Verdana Bold"/>
                <a:sym typeface="Verdana Bold"/>
              </a:rPr>
              <a:t>Cafeteria</a:t>
            </a:r>
          </a:p>
        </p:txBody>
      </p:sp>
      <p:sp>
        <p:nvSpPr>
          <p:cNvPr id="422" name="Shape 422"/>
          <p:cNvSpPr/>
          <p:nvPr/>
        </p:nvSpPr>
        <p:spPr>
          <a:xfrm>
            <a:off x="3886200" y="1676400"/>
            <a:ext cx="5270500" cy="47371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R="40639" lvl="0" indent="40639" defTabSz="914400">
              <a:defRPr sz="1800"/>
            </a:pPr>
            <a:r>
              <a:rPr sz="1400">
                <a:uFill>
                  <a:solidFill/>
                </a:uFill>
                <a:latin typeface="Verdana Bold"/>
                <a:ea typeface="Verdana Bold"/>
                <a:cs typeface="Verdana Bold"/>
                <a:sym typeface="Verdana Bold"/>
              </a:rPr>
              <a:t>A few raisins glued to a piece of cardboard </a:t>
            </a:r>
            <a:endParaRPr>
              <a:latin typeface="Verdana Bold"/>
              <a:ea typeface="Verdana Bold"/>
              <a:cs typeface="Verdana Bold"/>
              <a:sym typeface="Verdana Bold"/>
            </a:endParaRPr>
          </a:p>
          <a:p>
            <a:pPr marR="40639" lvl="0" indent="40639" defTabSz="914400">
              <a:defRPr sz="1800"/>
            </a:pPr>
            <a:r>
              <a:rPr sz="1400">
                <a:uFill>
                  <a:solidFill/>
                </a:uFill>
                <a:latin typeface="Verdana Bold"/>
                <a:ea typeface="Verdana Bold"/>
                <a:cs typeface="Verdana Bold"/>
                <a:sym typeface="Verdana Bold"/>
              </a:rPr>
              <a:t>A bolt is shrink-wrapped onto cardboard backing</a:t>
            </a:r>
            <a:endParaRPr>
              <a:latin typeface="Verdana Bold"/>
              <a:ea typeface="Verdana Bold"/>
              <a:cs typeface="Verdana Bold"/>
              <a:sym typeface="Verdana Bold"/>
            </a:endParaRPr>
          </a:p>
          <a:p>
            <a:pPr marR="40639" lvl="0" indent="40639" defTabSz="914400">
              <a:defRPr sz="1800"/>
            </a:pPr>
            <a:endParaRPr>
              <a:latin typeface="Verdana Bold"/>
              <a:ea typeface="Verdana Bold"/>
              <a:cs typeface="Verdana Bold"/>
              <a:sym typeface="Verdana Bold"/>
            </a:endParaRPr>
          </a:p>
          <a:p>
            <a:pPr marR="40639" lvl="0" indent="40639" defTabSz="914400">
              <a:defRPr sz="1800"/>
            </a:pPr>
            <a:r>
              <a:rPr sz="1400">
                <a:uFill>
                  <a:solidFill/>
                </a:uFill>
                <a:latin typeface="Verdana Bold"/>
                <a:ea typeface="Verdana Bold"/>
                <a:cs typeface="Verdana Bold"/>
                <a:sym typeface="Verdana Bold"/>
              </a:rPr>
              <a:t>Shoelace</a:t>
            </a:r>
            <a:endParaRPr>
              <a:latin typeface="Verdana Bold"/>
              <a:ea typeface="Verdana Bold"/>
              <a:cs typeface="Verdana Bold"/>
              <a:sym typeface="Verdana Bold"/>
            </a:endParaRPr>
          </a:p>
          <a:p>
            <a:pPr marR="40639" lvl="0" indent="40639" defTabSz="914400">
              <a:defRPr sz="1800"/>
            </a:pPr>
            <a:r>
              <a:rPr sz="1400">
                <a:uFill>
                  <a:solidFill/>
                </a:uFill>
                <a:latin typeface="Verdana Bold"/>
                <a:ea typeface="Verdana Bold"/>
                <a:cs typeface="Verdana Bold"/>
                <a:sym typeface="Verdana Bold"/>
              </a:rPr>
              <a:t>Handle Grip</a:t>
            </a:r>
            <a:endParaRPr>
              <a:latin typeface="Verdana Bold"/>
              <a:ea typeface="Verdana Bold"/>
              <a:cs typeface="Verdana Bold"/>
              <a:sym typeface="Verdana Bold"/>
            </a:endParaRPr>
          </a:p>
          <a:p>
            <a:pPr marR="40639" lvl="0" indent="40639" defTabSz="914400">
              <a:defRPr sz="1800"/>
            </a:pPr>
            <a:r>
              <a:rPr sz="1400">
                <a:uFill>
                  <a:solidFill/>
                </a:uFill>
                <a:latin typeface="Verdana Bold"/>
                <a:ea typeface="Verdana Bold"/>
                <a:cs typeface="Verdana Bold"/>
                <a:sym typeface="Verdana Bold"/>
              </a:rPr>
              <a:t>Car Key</a:t>
            </a:r>
            <a:endParaRPr>
              <a:latin typeface="Verdana Bold"/>
              <a:ea typeface="Verdana Bold"/>
              <a:cs typeface="Verdana Bold"/>
              <a:sym typeface="Verdana Bold"/>
            </a:endParaRPr>
          </a:p>
          <a:p>
            <a:pPr marR="40639" lvl="0" indent="40639" defTabSz="914400">
              <a:defRPr sz="1800"/>
            </a:pPr>
            <a:r>
              <a:rPr sz="1400">
                <a:uFill>
                  <a:solidFill/>
                </a:uFill>
                <a:latin typeface="Verdana Bold"/>
                <a:ea typeface="Verdana Bold"/>
                <a:cs typeface="Verdana Bold"/>
                <a:sym typeface="Verdana Bold"/>
              </a:rPr>
              <a:t>Spoon</a:t>
            </a:r>
            <a:endParaRPr>
              <a:latin typeface="Verdana Bold"/>
              <a:ea typeface="Verdana Bold"/>
              <a:cs typeface="Verdana Bold"/>
              <a:sym typeface="Verdana Bold"/>
            </a:endParaRPr>
          </a:p>
          <a:p>
            <a:pPr marR="40639" lvl="0" indent="40639" defTabSz="914400">
              <a:defRPr sz="1800"/>
            </a:pPr>
            <a:endParaRPr>
              <a:latin typeface="Verdana Bold"/>
              <a:ea typeface="Verdana Bold"/>
              <a:cs typeface="Verdana Bold"/>
              <a:sym typeface="Verdana Bold"/>
            </a:endParaRPr>
          </a:p>
          <a:p>
            <a:pPr marR="40639" lvl="0" indent="40639" defTabSz="914400">
              <a:defRPr sz="1800"/>
            </a:pPr>
            <a:endParaRPr>
              <a:latin typeface="Verdana Bold"/>
              <a:ea typeface="Verdana Bold"/>
              <a:cs typeface="Verdana Bold"/>
              <a:sym typeface="Verdana Bold"/>
            </a:endParaRPr>
          </a:p>
          <a:p>
            <a:pPr marR="40639" lvl="0" indent="40639" defTabSz="914400">
              <a:defRPr sz="1800"/>
            </a:pPr>
            <a:r>
              <a:rPr sz="1400">
                <a:uFill>
                  <a:solidFill/>
                </a:uFill>
                <a:latin typeface="Verdana Bold"/>
                <a:ea typeface="Verdana Bold"/>
                <a:cs typeface="Verdana Bold"/>
                <a:sym typeface="Verdana Bold"/>
              </a:rPr>
              <a:t>Thermoform of pretzel (shares shape &amp; size with   referent</a:t>
            </a:r>
            <a:endParaRPr>
              <a:latin typeface="Verdana Bold"/>
              <a:ea typeface="Verdana Bold"/>
              <a:cs typeface="Verdana Bold"/>
              <a:sym typeface="Verdana Bold"/>
            </a:endParaRPr>
          </a:p>
          <a:p>
            <a:pPr marR="40639" lvl="0" indent="40639" defTabSz="914400">
              <a:defRPr sz="1800"/>
            </a:pPr>
            <a:r>
              <a:rPr sz="1400">
                <a:uFill>
                  <a:solidFill/>
                </a:uFill>
                <a:latin typeface="Verdana Bold"/>
                <a:ea typeface="Verdana Bold"/>
                <a:cs typeface="Verdana Bold"/>
                <a:sym typeface="Verdana Bold"/>
              </a:rPr>
              <a:t>Wood block covered with multicolored vinyl</a:t>
            </a:r>
            <a:endParaRPr>
              <a:latin typeface="Verdana Bold"/>
              <a:ea typeface="Verdana Bold"/>
              <a:cs typeface="Verdana Bold"/>
              <a:sym typeface="Verdana Bold"/>
            </a:endParaRPr>
          </a:p>
          <a:p>
            <a:pPr marR="40639" lvl="0" indent="40639" defTabSz="914400">
              <a:defRPr sz="1800"/>
            </a:pPr>
            <a:endParaRPr>
              <a:latin typeface="Verdana Bold"/>
              <a:ea typeface="Verdana Bold"/>
              <a:cs typeface="Verdana Bold"/>
              <a:sym typeface="Verdana Bold"/>
            </a:endParaRPr>
          </a:p>
          <a:p>
            <a:pPr marR="40639" lvl="0" indent="40639" defTabSz="914400">
              <a:defRPr sz="1800"/>
            </a:pPr>
            <a:r>
              <a:rPr sz="1400">
                <a:uFill>
                  <a:solidFill/>
                </a:uFill>
                <a:latin typeface="Verdana Bold"/>
                <a:ea typeface="Verdana Bold"/>
                <a:cs typeface="Verdana Bold"/>
                <a:sym typeface="Verdana Bold"/>
              </a:rPr>
              <a:t>Shares texture and color with referent; for blind individuals only one feature &lt;texture&gt; is shared</a:t>
            </a:r>
            <a:endParaRPr>
              <a:latin typeface="Verdana Bold"/>
              <a:ea typeface="Verdana Bold"/>
              <a:cs typeface="Verdana Bold"/>
              <a:sym typeface="Verdana Bold"/>
            </a:endParaRPr>
          </a:p>
          <a:p>
            <a:pPr marR="40639" lvl="0" indent="40639" defTabSz="914400">
              <a:defRPr sz="1800"/>
            </a:pPr>
            <a:endParaRPr>
              <a:latin typeface="Verdana Bold"/>
              <a:ea typeface="Verdana Bold"/>
              <a:cs typeface="Verdana Bold"/>
              <a:sym typeface="Verdana Bold"/>
            </a:endParaRPr>
          </a:p>
          <a:p>
            <a:pPr marR="40639" lvl="0" indent="40639" defTabSz="914400">
              <a:defRPr sz="1800"/>
            </a:pPr>
            <a:r>
              <a:rPr sz="1400">
                <a:uFill>
                  <a:solidFill/>
                </a:uFill>
                <a:latin typeface="Verdana Bold"/>
                <a:ea typeface="Verdana Bold"/>
                <a:cs typeface="Verdana Bold"/>
                <a:sym typeface="Verdana Bold"/>
              </a:rPr>
              <a:t>Ribbed rubber mat is attached to table: a small piece of the mat serves as the symbol</a:t>
            </a:r>
            <a:endParaRPr>
              <a:latin typeface="Verdana Bold"/>
              <a:ea typeface="Verdana Bold"/>
              <a:cs typeface="Verdana Bold"/>
              <a:sym typeface="Verdana Bold"/>
            </a:endParaRPr>
          </a:p>
          <a:p>
            <a:pPr marR="40639" lvl="0" indent="40639" defTabSz="914400">
              <a:defRPr sz="1800"/>
            </a:pPr>
            <a:r>
              <a:rPr sz="1400">
                <a:uFill>
                  <a:solidFill/>
                </a:uFill>
                <a:latin typeface="Verdana Bold"/>
                <a:ea typeface="Verdana Bold"/>
                <a:cs typeface="Verdana Bold"/>
                <a:sym typeface="Verdana Bold"/>
              </a:rPr>
              <a:t>Wooden apple shape is attached to cafeteria door: a similar shape serves as the symbol</a:t>
            </a:r>
          </a:p>
        </p:txBody>
      </p:sp>
      <p:sp>
        <p:nvSpPr>
          <p:cNvPr id="423" name="Shape 423"/>
          <p:cNvSpPr/>
          <p:nvPr/>
        </p:nvSpPr>
        <p:spPr>
          <a:xfrm>
            <a:off x="228598" y="838200"/>
            <a:ext cx="5256582" cy="4064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marR="40639" lvl="0" indent="40639" defTabSz="914400">
              <a:defRPr sz="1800"/>
            </a:pPr>
            <a:r>
              <a:rPr sz="2000">
                <a:uFill>
                  <a:solidFill/>
                </a:uFill>
                <a:latin typeface="Verdana"/>
                <a:ea typeface="Verdana"/>
                <a:cs typeface="Verdana"/>
                <a:sym typeface="Verdana"/>
              </a:rPr>
              <a:t>  </a:t>
            </a:r>
            <a:r>
              <a:rPr>
                <a:uFill>
                  <a:solidFill/>
                </a:uFill>
                <a:latin typeface="Verdana"/>
                <a:ea typeface="Verdana"/>
                <a:cs typeface="Verdana"/>
                <a:sym typeface="Verdana"/>
              </a:rPr>
              <a:t>LEVELS OF         REFERENT          SYMBOL</a:t>
            </a:r>
          </a:p>
        </p:txBody>
      </p:sp>
      <p:sp>
        <p:nvSpPr>
          <p:cNvPr id="424" name="Shape 424"/>
          <p:cNvSpPr/>
          <p:nvPr/>
        </p:nvSpPr>
        <p:spPr>
          <a:xfrm>
            <a:off x="-4" y="1168400"/>
            <a:ext cx="2229977" cy="3810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marR="40639" indent="40639" defTabSz="914400">
              <a:defRPr sz="1800">
                <a:uFill>
                  <a:solidFill/>
                </a:uFill>
                <a:latin typeface="Verdana"/>
                <a:ea typeface="Verdana"/>
                <a:cs typeface="Verdana"/>
                <a:sym typeface="Verdana"/>
              </a:defRPr>
            </a:lvl1pPr>
          </a:lstStyle>
          <a:p>
            <a:pPr lvl="0">
              <a:defRPr>
                <a:uFillTx/>
              </a:defRPr>
            </a:pPr>
            <a:r>
              <a:rPr>
                <a:uFill>
                  <a:solidFill/>
                </a:uFill>
              </a:rPr>
              <a:t>REPRESENTATION</a:t>
            </a:r>
          </a:p>
        </p:txBody>
      </p:sp>
      <p:sp>
        <p:nvSpPr>
          <p:cNvPr id="425" name="Shape 425"/>
          <p:cNvSpPr/>
          <p:nvPr/>
        </p:nvSpPr>
        <p:spPr>
          <a:xfrm>
            <a:off x="1142998" y="-3"/>
            <a:ext cx="6999992" cy="6604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marR="40639" indent="40639" defTabSz="914400">
              <a:defRPr sz="3600">
                <a:solidFill>
                  <a:srgbClr val="FF7C00"/>
                </a:solidFill>
                <a:uFill>
                  <a:solidFill>
                    <a:srgbClr val="FF7C00"/>
                  </a:solidFill>
                </a:uFill>
                <a:latin typeface="Verdana Bold"/>
                <a:ea typeface="Verdana Bold"/>
                <a:cs typeface="Verdana Bold"/>
                <a:sym typeface="Verdana Bold"/>
              </a:defRPr>
            </a:lvl1pPr>
          </a:lstStyle>
          <a:p>
            <a:pPr lvl="0">
              <a:defRPr sz="1800">
                <a:solidFill>
                  <a:srgbClr val="000000"/>
                </a:solidFill>
                <a:uFillTx/>
              </a:defRPr>
            </a:pPr>
            <a:r>
              <a:rPr sz="3600">
                <a:solidFill>
                  <a:srgbClr val="FF7C00"/>
                </a:solidFill>
                <a:uFill>
                  <a:solidFill>
                    <a:srgbClr val="FF7C00"/>
                  </a:solidFill>
                </a:uFill>
              </a:rPr>
              <a:t>Types of Tangible Symbols</a:t>
            </a:r>
          </a:p>
        </p:txBody>
      </p:sp>
      <p:sp>
        <p:nvSpPr>
          <p:cNvPr id="426" name="Shape 426"/>
          <p:cNvSpPr/>
          <p:nvPr/>
        </p:nvSpPr>
        <p:spPr>
          <a:xfrm>
            <a:off x="1142999" y="685797"/>
            <a:ext cx="7086601" cy="1593"/>
          </a:xfrm>
          <a:prstGeom prst="line">
            <a:avLst/>
          </a:prstGeom>
          <a:ln w="76200">
            <a:solidFill/>
            <a:round/>
          </a:ln>
        </p:spPr>
        <p:txBody>
          <a:bodyPr lIns="45719" rIns="45719"/>
          <a:lstStyle/>
          <a:p>
            <a:pPr lvl="0"/>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8" name="Shape 428"/>
          <p:cNvSpPr/>
          <p:nvPr/>
        </p:nvSpPr>
        <p:spPr>
          <a:xfrm>
            <a:off x="1752598" y="788987"/>
            <a:ext cx="5579865" cy="6096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defTabSz="914400">
              <a:defRPr sz="4000">
                <a:solidFill>
                  <a:srgbClr val="4A452A"/>
                </a:solidFill>
                <a:uFill>
                  <a:solidFill>
                    <a:srgbClr val="4A452A"/>
                  </a:solidFill>
                </a:uFill>
                <a:latin typeface="Verdana Bold"/>
                <a:ea typeface="Verdana Bold"/>
                <a:cs typeface="Verdana Bold"/>
                <a:sym typeface="Verdana Bold"/>
              </a:defRPr>
            </a:lvl1pPr>
          </a:lstStyle>
          <a:p>
            <a:pPr lvl="0">
              <a:defRPr sz="1800">
                <a:solidFill>
                  <a:srgbClr val="000000"/>
                </a:solidFill>
                <a:uFillTx/>
              </a:defRPr>
            </a:pPr>
            <a:r>
              <a:rPr sz="4000">
                <a:solidFill>
                  <a:srgbClr val="4A452A"/>
                </a:solidFill>
                <a:uFill>
                  <a:solidFill>
                    <a:srgbClr val="4A452A"/>
                  </a:solidFill>
                </a:uFill>
              </a:rPr>
              <a:t>“Tangible” Means…</a:t>
            </a:r>
          </a:p>
        </p:txBody>
      </p:sp>
      <p:sp>
        <p:nvSpPr>
          <p:cNvPr id="429" name="Shape 429"/>
          <p:cNvSpPr/>
          <p:nvPr/>
        </p:nvSpPr>
        <p:spPr>
          <a:xfrm>
            <a:off x="914398" y="2590800"/>
            <a:ext cx="7692828" cy="18415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defTabSz="914400">
              <a:buClr>
                <a:srgbClr val="FF6600"/>
              </a:buClr>
              <a:buSzPct val="100000"/>
              <a:buFont typeface="Wingdings"/>
              <a:buChar char="▪"/>
              <a:defRPr sz="1800"/>
            </a:pPr>
            <a:r>
              <a:rPr sz="2400">
                <a:solidFill>
                  <a:srgbClr val="535353"/>
                </a:solidFill>
                <a:uFill>
                  <a:solidFill/>
                </a:uFill>
                <a:latin typeface="Verdana Bold"/>
                <a:ea typeface="Verdana Bold"/>
                <a:cs typeface="Verdana Bold"/>
                <a:sym typeface="Verdana Bold"/>
              </a:rPr>
              <a:t> </a:t>
            </a:r>
            <a:r>
              <a:rPr sz="2400">
                <a:solidFill>
                  <a:srgbClr val="535353"/>
                </a:solidFill>
                <a:uFill>
                  <a:solidFill>
                    <a:srgbClr val="948A54"/>
                  </a:solidFill>
                </a:uFill>
                <a:latin typeface="Verdana Bold"/>
                <a:ea typeface="Verdana Bold"/>
                <a:cs typeface="Verdana Bold"/>
                <a:sym typeface="Verdana Bold"/>
              </a:rPr>
              <a:t>Physically Tangible</a:t>
            </a:r>
          </a:p>
          <a:p>
            <a:pPr lvl="0" defTabSz="914400">
              <a:buClr>
                <a:srgbClr val="FF6600"/>
              </a:buClr>
              <a:buSzPct val="100000"/>
              <a:buFont typeface="Wingdings"/>
              <a:buChar char="▪"/>
              <a:defRPr sz="1800"/>
            </a:pPr>
            <a:endParaRPr sz="2400">
              <a:solidFill>
                <a:srgbClr val="535353"/>
              </a:solidFill>
              <a:uFill>
                <a:solidFill>
                  <a:srgbClr val="948A54"/>
                </a:solidFill>
              </a:uFill>
              <a:latin typeface="Verdana Bold"/>
              <a:ea typeface="Verdana Bold"/>
              <a:cs typeface="Verdana Bold"/>
              <a:sym typeface="Verdana Bold"/>
            </a:endParaRPr>
          </a:p>
          <a:p>
            <a:pPr lvl="0" defTabSz="914400">
              <a:buClr>
                <a:srgbClr val="FF6600"/>
              </a:buClr>
              <a:buSzPct val="100000"/>
              <a:buFont typeface="Wingdings"/>
              <a:buChar char="▪"/>
              <a:defRPr sz="1800"/>
            </a:pPr>
            <a:endParaRPr sz="2400">
              <a:solidFill>
                <a:srgbClr val="535353"/>
              </a:solidFill>
              <a:uFill>
                <a:solidFill>
                  <a:srgbClr val="948A54"/>
                </a:solidFill>
              </a:uFill>
              <a:latin typeface="Verdana Bold"/>
              <a:ea typeface="Verdana Bold"/>
              <a:cs typeface="Verdana Bold"/>
              <a:sym typeface="Verdana Bold"/>
            </a:endParaRPr>
          </a:p>
          <a:p>
            <a:pPr lvl="0" defTabSz="914400">
              <a:buClr>
                <a:srgbClr val="FF6600"/>
              </a:buClr>
              <a:buSzPct val="100000"/>
              <a:buFont typeface="Wingdings"/>
              <a:buChar char="▪"/>
              <a:defRPr sz="1800"/>
            </a:pPr>
            <a:r>
              <a:rPr sz="2400">
                <a:solidFill>
                  <a:srgbClr val="535353"/>
                </a:solidFill>
                <a:uFill>
                  <a:solidFill>
                    <a:srgbClr val="948A54"/>
                  </a:solidFill>
                </a:uFill>
                <a:latin typeface="Verdana Bold"/>
                <a:ea typeface="Verdana Bold"/>
                <a:cs typeface="Verdana Bold"/>
                <a:sym typeface="Verdana Bold"/>
              </a:rPr>
              <a:t> Conceptually Tangible- to the INDIVIDUAL</a:t>
            </a:r>
          </a:p>
          <a:p>
            <a:pPr lvl="0" defTabSz="914400">
              <a:defRPr sz="1800"/>
            </a:pPr>
            <a:r>
              <a:rPr sz="2400">
                <a:solidFill>
                  <a:srgbClr val="535353"/>
                </a:solidFill>
                <a:uFill>
                  <a:solidFill>
                    <a:srgbClr val="948A54"/>
                  </a:solidFill>
                </a:uFill>
                <a:latin typeface="Verdana Bold"/>
                <a:ea typeface="Verdana Bold"/>
                <a:cs typeface="Verdana Bold"/>
                <a:sym typeface="Verdana Bold"/>
              </a:rPr>
              <a:t>USER (eye of the beholder)</a:t>
            </a:r>
          </a:p>
        </p:txBody>
      </p:sp>
      <p:sp>
        <p:nvSpPr>
          <p:cNvPr id="430" name="Shape 430"/>
          <p:cNvSpPr/>
          <p:nvPr/>
        </p:nvSpPr>
        <p:spPr>
          <a:xfrm>
            <a:off x="1828800" y="1600200"/>
            <a:ext cx="5638800" cy="0"/>
          </a:xfrm>
          <a:prstGeom prst="line">
            <a:avLst/>
          </a:prstGeom>
          <a:ln w="76200">
            <a:solidFill/>
            <a:round/>
          </a:ln>
        </p:spPr>
        <p:txBody>
          <a:bodyPr lIns="45719" rIns="45719"/>
          <a:lstStyle/>
          <a:p>
            <a:pPr lvl="0"/>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2" name="Shape 432"/>
          <p:cNvSpPr>
            <a:spLocks noGrp="1"/>
          </p:cNvSpPr>
          <p:nvPr>
            <p:ph type="sldNum" sz="quarter" idx="2"/>
          </p:nvPr>
        </p:nvSpPr>
        <p:spPr>
          <a:xfrm>
            <a:off x="6553200" y="6137590"/>
            <a:ext cx="2133600" cy="177801"/>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uFillTx/>
              </a:defRPr>
            </a:pPr>
            <a:fld id="{86CB4B4D-7CA3-9044-876B-883B54F8677D}" type="slidenum">
              <a:rPr sz="1200">
                <a:solidFill>
                  <a:srgbClr val="898989"/>
                </a:solidFill>
                <a:uFill>
                  <a:solidFill>
                    <a:srgbClr val="898989"/>
                  </a:solidFill>
                </a:uFill>
              </a:rPr>
              <a:t>47</a:t>
            </a:fld>
            <a:endParaRPr sz="1200">
              <a:solidFill>
                <a:srgbClr val="898989"/>
              </a:solidFill>
              <a:uFill>
                <a:solidFill>
                  <a:srgbClr val="898989"/>
                </a:solidFill>
              </a:uFill>
            </a:endParaRPr>
          </a:p>
        </p:txBody>
      </p:sp>
      <p:sp>
        <p:nvSpPr>
          <p:cNvPr id="433" name="Shape 433"/>
          <p:cNvSpPr/>
          <p:nvPr/>
        </p:nvSpPr>
        <p:spPr>
          <a:xfrm>
            <a:off x="1314138" y="2824477"/>
            <a:ext cx="6196355" cy="3683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defTabSz="914400">
              <a:defRPr sz="1800"/>
            </a:pPr>
            <a:r>
              <a:rPr sz="2500">
                <a:uFill>
                  <a:solidFill/>
                </a:uFill>
                <a:latin typeface="Trebuchet MS"/>
                <a:ea typeface="Trebuchet MS"/>
                <a:cs typeface="Trebuchet MS"/>
                <a:sym typeface="Trebuchet MS"/>
              </a:rPr>
              <a:t>http:/</a:t>
            </a:r>
            <a:r>
              <a:rPr sz="2500">
                <a:solidFill>
                  <a:srgbClr val="0000FF"/>
                </a:solidFill>
                <a:uFill>
                  <a:solidFill>
                    <a:srgbClr val="0000FF"/>
                  </a:solidFill>
                </a:uFill>
                <a:latin typeface="Trebuchet MS"/>
                <a:ea typeface="Trebuchet MS"/>
                <a:cs typeface="Trebuchet MS"/>
                <a:sym typeface="Trebuchet MS"/>
                <a:hlinkClick r:id="rId2"/>
              </a:rPr>
              <a:t>www.osepideasthatwork.org/toolkit/</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5" name="Shape 435"/>
          <p:cNvSpPr>
            <a:spLocks noGrp="1"/>
          </p:cNvSpPr>
          <p:nvPr>
            <p:ph type="title"/>
          </p:nvPr>
        </p:nvSpPr>
        <p:spPr>
          <a:xfrm>
            <a:off x="457200" y="381000"/>
            <a:ext cx="7772400" cy="1470025"/>
          </a:xfrm>
          <a:prstGeom prst="rect">
            <a:avLst/>
          </a:prstGeom>
        </p:spPr>
        <p:txBody>
          <a:bodyPr>
            <a:normAutofit/>
          </a:bodyPr>
          <a:lstStyle>
            <a:lvl1pPr>
              <a:defRPr>
                <a:solidFill>
                  <a:srgbClr val="5C5637"/>
                </a:solidFill>
                <a:uFill>
                  <a:solidFill>
                    <a:srgbClr val="5C5637"/>
                  </a:solidFill>
                </a:uFill>
              </a:defRPr>
            </a:lvl1pPr>
          </a:lstStyle>
          <a:p>
            <a:pPr lvl="0">
              <a:defRPr sz="1800">
                <a:solidFill>
                  <a:srgbClr val="000000"/>
                </a:solidFill>
                <a:uFillTx/>
              </a:defRPr>
            </a:pPr>
            <a:r>
              <a:rPr sz="4400">
                <a:solidFill>
                  <a:srgbClr val="5C5637"/>
                </a:solidFill>
                <a:uFill>
                  <a:solidFill>
                    <a:srgbClr val="5C5637"/>
                  </a:solidFill>
                </a:uFill>
              </a:rPr>
              <a:t>Promoting Progress</a:t>
            </a:r>
          </a:p>
        </p:txBody>
      </p:sp>
      <p:sp>
        <p:nvSpPr>
          <p:cNvPr id="436" name="Shape 436"/>
          <p:cNvSpPr>
            <a:spLocks noGrp="1"/>
          </p:cNvSpPr>
          <p:nvPr>
            <p:ph type="body" idx="1"/>
          </p:nvPr>
        </p:nvSpPr>
        <p:spPr>
          <a:xfrm>
            <a:off x="622300" y="1587500"/>
            <a:ext cx="8458200" cy="5181600"/>
          </a:xfrm>
          <a:prstGeom prst="rect">
            <a:avLst/>
          </a:prstGeom>
        </p:spPr>
        <p:txBody>
          <a:bodyPr>
            <a:normAutofit/>
          </a:bodyPr>
          <a:lstStyle/>
          <a:p>
            <a:pPr marL="0" lvl="0" indent="40639">
              <a:defRPr b="0">
                <a:solidFill>
                  <a:srgbClr val="000000"/>
                </a:solidFill>
                <a:uFillTx/>
              </a:defRPr>
            </a:pPr>
            <a:r>
              <a:rPr b="1">
                <a:solidFill>
                  <a:srgbClr val="535353"/>
                </a:solidFill>
                <a:uFill>
                  <a:solidFill>
                    <a:srgbClr val="A59B67"/>
                  </a:solidFill>
                </a:uFill>
              </a:rPr>
              <a:t>How do you help the child to keep learning?</a:t>
            </a:r>
          </a:p>
          <a:p>
            <a:pPr lvl="0">
              <a:defRPr b="0">
                <a:solidFill>
                  <a:srgbClr val="000000"/>
                </a:solidFill>
                <a:uFillTx/>
              </a:defRPr>
            </a:pPr>
            <a:r>
              <a:rPr b="1">
                <a:solidFill>
                  <a:srgbClr val="535353"/>
                </a:solidFill>
                <a:uFill>
                  <a:solidFill>
                    <a:srgbClr val="A59B67"/>
                  </a:solidFill>
                </a:uFill>
              </a:rPr>
              <a:t>Expand vocabulary</a:t>
            </a:r>
          </a:p>
          <a:p>
            <a:pPr lvl="0">
              <a:defRPr b="0">
                <a:solidFill>
                  <a:srgbClr val="000000"/>
                </a:solidFill>
                <a:uFillTx/>
              </a:defRPr>
            </a:pPr>
            <a:r>
              <a:rPr b="1">
                <a:solidFill>
                  <a:srgbClr val="535353"/>
                </a:solidFill>
                <a:uFill>
                  <a:solidFill>
                    <a:srgbClr val="A59B67"/>
                  </a:solidFill>
                </a:uFill>
              </a:rPr>
              <a:t>Increase size of symbol array</a:t>
            </a:r>
          </a:p>
          <a:p>
            <a:pPr lvl="0">
              <a:defRPr b="0">
                <a:solidFill>
                  <a:srgbClr val="000000"/>
                </a:solidFill>
                <a:uFillTx/>
              </a:defRPr>
            </a:pPr>
            <a:r>
              <a:rPr b="1">
                <a:solidFill>
                  <a:srgbClr val="535353"/>
                </a:solidFill>
                <a:uFill>
                  <a:solidFill>
                    <a:srgbClr val="A59B67"/>
                  </a:solidFill>
                </a:uFill>
              </a:rPr>
              <a:t>Generalize the use of symbols to other situations and with other people</a:t>
            </a:r>
          </a:p>
          <a:p>
            <a:pPr lvl="0">
              <a:defRPr b="0">
                <a:solidFill>
                  <a:srgbClr val="000000"/>
                </a:solidFill>
                <a:uFillTx/>
              </a:defRPr>
            </a:pPr>
            <a:r>
              <a:rPr b="1">
                <a:solidFill>
                  <a:srgbClr val="535353"/>
                </a:solidFill>
                <a:uFill>
                  <a:solidFill>
                    <a:srgbClr val="A59B67"/>
                  </a:solidFill>
                </a:uFill>
              </a:rPr>
              <a:t>Teach new functions</a:t>
            </a:r>
          </a:p>
          <a:p>
            <a:pPr lvl="0">
              <a:defRPr b="0">
                <a:solidFill>
                  <a:srgbClr val="000000"/>
                </a:solidFill>
                <a:uFillTx/>
              </a:defRPr>
            </a:pPr>
            <a:r>
              <a:rPr b="1">
                <a:solidFill>
                  <a:srgbClr val="535353"/>
                </a:solidFill>
                <a:uFill>
                  <a:solidFill>
                    <a:srgbClr val="A59B67"/>
                  </a:solidFill>
                </a:uFill>
              </a:rPr>
              <a:t>Multi-symbol utterances</a:t>
            </a:r>
          </a:p>
          <a:p>
            <a:pPr lvl="0">
              <a:defRPr b="0">
                <a:solidFill>
                  <a:srgbClr val="000000"/>
                </a:solidFill>
                <a:uFillTx/>
              </a:defRPr>
            </a:pPr>
            <a:r>
              <a:rPr b="1">
                <a:solidFill>
                  <a:srgbClr val="535353"/>
                </a:solidFill>
                <a:uFill>
                  <a:solidFill>
                    <a:srgbClr val="A59B67"/>
                  </a:solidFill>
                </a:uFill>
              </a:rPr>
              <a:t>Portability</a:t>
            </a:r>
          </a:p>
          <a:p>
            <a:pPr lvl="0">
              <a:defRPr b="0">
                <a:solidFill>
                  <a:srgbClr val="000000"/>
                </a:solidFill>
                <a:uFillTx/>
              </a:defRPr>
            </a:pPr>
            <a:r>
              <a:rPr b="1">
                <a:solidFill>
                  <a:srgbClr val="535353"/>
                </a:solidFill>
                <a:uFill>
                  <a:solidFill>
                    <a:srgbClr val="A59B67"/>
                  </a:solidFill>
                </a:uFill>
              </a:rPr>
              <a:t>Change symbol type</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8" name="Shape 438"/>
          <p:cNvSpPr>
            <a:spLocks noGrp="1"/>
          </p:cNvSpPr>
          <p:nvPr>
            <p:ph type="title"/>
          </p:nvPr>
        </p:nvSpPr>
        <p:spPr>
          <a:xfrm>
            <a:off x="685800" y="0"/>
            <a:ext cx="7772400" cy="1295400"/>
          </a:xfrm>
          <a:prstGeom prst="rect">
            <a:avLst/>
          </a:prstGeom>
        </p:spPr>
        <p:txBody>
          <a:bodyPr>
            <a:normAutofit/>
          </a:bodyPr>
          <a:lstStyle>
            <a:lvl1pPr>
              <a:defRPr>
                <a:solidFill>
                  <a:srgbClr val="D84800"/>
                </a:solidFill>
                <a:uFill>
                  <a:solidFill>
                    <a:srgbClr val="D84800"/>
                  </a:solidFill>
                </a:uFill>
              </a:defRPr>
            </a:lvl1pPr>
          </a:lstStyle>
          <a:p>
            <a:pPr lvl="0">
              <a:defRPr sz="1800">
                <a:solidFill>
                  <a:srgbClr val="000000"/>
                </a:solidFill>
                <a:uFillTx/>
              </a:defRPr>
            </a:pPr>
            <a:r>
              <a:rPr sz="4400">
                <a:solidFill>
                  <a:srgbClr val="D84800"/>
                </a:solidFill>
                <a:uFill>
                  <a:solidFill>
                    <a:srgbClr val="D84800"/>
                  </a:solidFill>
                </a:uFill>
              </a:rPr>
              <a:t>Fast mapping</a:t>
            </a:r>
          </a:p>
        </p:txBody>
      </p:sp>
      <p:sp>
        <p:nvSpPr>
          <p:cNvPr id="439" name="Shape 439"/>
          <p:cNvSpPr>
            <a:spLocks noGrp="1"/>
          </p:cNvSpPr>
          <p:nvPr>
            <p:ph type="body" idx="1"/>
          </p:nvPr>
        </p:nvSpPr>
        <p:spPr>
          <a:xfrm>
            <a:off x="304800" y="1524000"/>
            <a:ext cx="8458200" cy="5334000"/>
          </a:xfrm>
          <a:prstGeom prst="rect">
            <a:avLst/>
          </a:prstGeom>
        </p:spPr>
        <p:txBody>
          <a:bodyPr>
            <a:normAutofit/>
          </a:bodyPr>
          <a:lstStyle/>
          <a:p>
            <a:pPr lvl="0">
              <a:defRPr b="0">
                <a:solidFill>
                  <a:srgbClr val="000000"/>
                </a:solidFill>
                <a:uFillTx/>
              </a:defRPr>
            </a:pPr>
            <a:r>
              <a:rPr b="1">
                <a:solidFill>
                  <a:srgbClr val="D84800"/>
                </a:solidFill>
                <a:uFill>
                  <a:solidFill>
                    <a:srgbClr val="D84800"/>
                  </a:solidFill>
                </a:uFill>
              </a:rPr>
              <a:t>As the learner begins to acquire vocabulary at a certain level of symbolic representation new vocabulary may be learned at a faster rate</a:t>
            </a:r>
          </a:p>
          <a:p>
            <a:pPr lvl="0">
              <a:defRPr b="0">
                <a:solidFill>
                  <a:srgbClr val="000000"/>
                </a:solidFill>
                <a:uFillTx/>
              </a:defRPr>
            </a:pPr>
            <a:endParaRPr b="1">
              <a:solidFill>
                <a:srgbClr val="D84800"/>
              </a:solidFill>
              <a:uFill>
                <a:solidFill>
                  <a:srgbClr val="D84800"/>
                </a:solidFill>
              </a:uFill>
            </a:endParaRPr>
          </a:p>
          <a:p>
            <a:pPr lvl="0">
              <a:defRPr b="0">
                <a:solidFill>
                  <a:srgbClr val="000000"/>
                </a:solidFill>
                <a:uFillTx/>
              </a:defRPr>
            </a:pPr>
            <a:r>
              <a:rPr b="1">
                <a:solidFill>
                  <a:srgbClr val="D84800"/>
                </a:solidFill>
                <a:uFill>
                  <a:solidFill>
                    <a:srgbClr val="D84800"/>
                  </a:solidFill>
                </a:uFill>
              </a:rPr>
              <a:t>Moving the learner to a more abstract level too soon rather than allowing them to develop a meaningful vocabulary at the current level may preclude this fast mapping</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7" name="Shape 257"/>
          <p:cNvSpPr>
            <a:spLocks noGrp="1"/>
          </p:cNvSpPr>
          <p:nvPr>
            <p:ph type="title"/>
          </p:nvPr>
        </p:nvSpPr>
        <p:spPr>
          <a:xfrm>
            <a:off x="0" y="0"/>
            <a:ext cx="9144000" cy="1143000"/>
          </a:xfrm>
          <a:prstGeom prst="rect">
            <a:avLst/>
          </a:prstGeom>
          <a:solidFill>
            <a:srgbClr val="524265"/>
          </a:solidFill>
        </p:spPr>
        <p:txBody>
          <a:bodyPr lIns="0" tIns="0" rIns="0" bIns="0"/>
          <a:lstStyle/>
          <a:p>
            <a:pPr marL="381952" lvl="0">
              <a:defRPr sz="1800">
                <a:uFillTx/>
              </a:defRPr>
            </a:pPr>
            <a:r>
              <a:rPr sz="4000">
                <a:solidFill>
                  <a:srgbClr val="FFFFFF"/>
                </a:solidFill>
                <a:uFill>
                  <a:solidFill>
                    <a:srgbClr val="FFFFFF"/>
                  </a:solidFill>
                </a:uFill>
              </a:rPr>
              <a:t>Four Elements of Communication</a:t>
            </a:r>
          </a:p>
          <a:p>
            <a:pPr marL="381952" lvl="0">
              <a:defRPr sz="1800">
                <a:uFillTx/>
              </a:defRPr>
            </a:pPr>
            <a:r>
              <a:rPr sz="2200">
                <a:solidFill>
                  <a:srgbClr val="FFFFFF"/>
                </a:solidFill>
                <a:uFill>
                  <a:solidFill>
                    <a:srgbClr val="FFFFFF"/>
                  </a:solidFill>
                </a:uFill>
              </a:rPr>
              <a:t>(see pages 3-4 </a:t>
            </a:r>
            <a:r>
              <a:rPr sz="2200" u="sng">
                <a:solidFill>
                  <a:srgbClr val="FFFFFF"/>
                </a:solidFill>
                <a:uFill>
                  <a:solidFill>
                    <a:srgbClr val="FFFFFF"/>
                  </a:solidFill>
                </a:uFill>
              </a:rPr>
              <a:t>First things First</a:t>
            </a:r>
            <a:r>
              <a:rPr sz="2200">
                <a:solidFill>
                  <a:srgbClr val="FFFFFF"/>
                </a:solidFill>
                <a:uFill>
                  <a:solidFill>
                    <a:srgbClr val="FFFFFF"/>
                  </a:solidFill>
                </a:uFill>
              </a:rPr>
              <a:t>)</a:t>
            </a:r>
          </a:p>
        </p:txBody>
      </p:sp>
      <p:pic>
        <p:nvPicPr>
          <p:cNvPr id="258" name="image.png"/>
          <p:cNvPicPr/>
          <p:nvPr/>
        </p:nvPicPr>
        <p:blipFill>
          <a:blip r:embed="rId2">
            <a:extLst/>
          </a:blip>
          <a:stretch>
            <a:fillRect/>
          </a:stretch>
        </p:blipFill>
        <p:spPr>
          <a:xfrm>
            <a:off x="457200" y="1371600"/>
            <a:ext cx="8229600" cy="518160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0" name="Shape 260"/>
          <p:cNvSpPr>
            <a:spLocks noGrp="1"/>
          </p:cNvSpPr>
          <p:nvPr>
            <p:ph type="sldNum" sz="quarter" idx="2"/>
          </p:nvPr>
        </p:nvSpPr>
        <p:spPr>
          <a:xfrm>
            <a:off x="7477125" y="6267085"/>
            <a:ext cx="284163" cy="264255"/>
          </a:xfrm>
          <a:prstGeom prst="rect">
            <a:avLst/>
          </a:prstGeom>
          <a:extLst>
            <a:ext uri="{C572A759-6A51-4108-AA02-DFA0A04FC94B}">
              <ma14:wrappingTextBoxFlag xmlns="" xmlns:ma14="http://schemas.microsoft.com/office/mac/drawingml/2011/main" val="1"/>
            </a:ext>
          </a:extLst>
        </p:spPr>
        <p:txBody>
          <a:bodyPr wrap="square">
            <a:normAutofit/>
          </a:bodyPr>
          <a:lstStyle/>
          <a:p>
            <a:pPr lvl="0">
              <a:defRPr sz="1800">
                <a:solidFill>
                  <a:srgbClr val="000000"/>
                </a:solidFill>
              </a:defRPr>
            </a:pPr>
            <a:fld id="{86CB4B4D-7CA3-9044-876B-883B54F8677D}" type="slidenum">
              <a:rPr sz="1200">
                <a:solidFill>
                  <a:srgbClr val="898989"/>
                </a:solidFill>
              </a:rPr>
              <a:t>6</a:t>
            </a:fld>
            <a:endParaRPr sz="1200">
              <a:solidFill>
                <a:srgbClr val="898989"/>
              </a:solidFill>
            </a:endParaRPr>
          </a:p>
        </p:txBody>
      </p:sp>
      <p:sp>
        <p:nvSpPr>
          <p:cNvPr id="261" name="Shape 261"/>
          <p:cNvSpPr>
            <a:spLocks noGrp="1"/>
          </p:cNvSpPr>
          <p:nvPr>
            <p:ph type="title"/>
          </p:nvPr>
        </p:nvSpPr>
        <p:spPr>
          <a:xfrm>
            <a:off x="-203200" y="1336675"/>
            <a:ext cx="8420100" cy="4394200"/>
          </a:xfrm>
          <a:prstGeom prst="rect">
            <a:avLst/>
          </a:prstGeom>
        </p:spPr>
        <p:txBody>
          <a:bodyPr>
            <a:normAutofit/>
          </a:bodyPr>
          <a:lstStyle>
            <a:lvl1pPr>
              <a:defRPr sz="3600"/>
            </a:lvl1pPr>
          </a:lstStyle>
          <a:p>
            <a:pPr lvl="0">
              <a:defRPr sz="1800"/>
            </a:pPr>
            <a:r>
              <a:rPr sz="3600"/>
              <a:t>Perception of self occurs through interaction with people, knowledge of surroundings, and mastery of skills</a:t>
            </a:r>
          </a:p>
        </p:txBody>
      </p:sp>
      <p:sp>
        <p:nvSpPr>
          <p:cNvPr id="262" name="Shape 262"/>
          <p:cNvSpPr>
            <a:spLocks noGrp="1"/>
          </p:cNvSpPr>
          <p:nvPr>
            <p:ph type="body" idx="1"/>
          </p:nvPr>
        </p:nvSpPr>
        <p:spPr>
          <a:xfrm>
            <a:off x="-8229600" y="1219200"/>
            <a:ext cx="8229600" cy="5257800"/>
          </a:xfrm>
          <a:prstGeom prst="rect">
            <a:avLst/>
          </a:prstGeom>
        </p:spPr>
        <p:txBody>
          <a:bodyPr>
            <a:normAutofit/>
          </a:bodyPr>
          <a:lstStyle/>
          <a:p>
            <a:pPr lvl="0">
              <a:buChar char="•"/>
            </a:pP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4" name="Shape 264"/>
          <p:cNvSpPr>
            <a:spLocks noGrp="1"/>
          </p:cNvSpPr>
          <p:nvPr>
            <p:ph type="body" idx="1"/>
          </p:nvPr>
        </p:nvSpPr>
        <p:spPr>
          <a:xfrm>
            <a:off x="508000" y="990600"/>
            <a:ext cx="7772400" cy="5698282"/>
          </a:xfrm>
          <a:prstGeom prst="rect">
            <a:avLst/>
          </a:prstGeom>
        </p:spPr>
        <p:txBody>
          <a:bodyPr/>
          <a:lstStyle/>
          <a:p>
            <a:pPr lvl="0">
              <a:defRPr sz="1800">
                <a:uFillTx/>
              </a:defRPr>
            </a:pPr>
            <a:r>
              <a:rPr sz="3200">
                <a:uFill>
                  <a:solidFill/>
                </a:uFill>
              </a:rPr>
              <a:t>The role of vision and hearing in helping children develop a sense of self separate of others</a:t>
            </a:r>
          </a:p>
          <a:p>
            <a:pPr lvl="1">
              <a:defRPr sz="1800">
                <a:uFillTx/>
              </a:defRPr>
            </a:pPr>
            <a:r>
              <a:rPr sz="2800">
                <a:uFill>
                  <a:solidFill/>
                </a:uFill>
              </a:rPr>
              <a:t>perceiving the distance between self and others</a:t>
            </a:r>
          </a:p>
          <a:p>
            <a:pPr lvl="1">
              <a:defRPr sz="1800">
                <a:uFillTx/>
              </a:defRPr>
            </a:pPr>
            <a:r>
              <a:rPr sz="2800">
                <a:uFill>
                  <a:solidFill/>
                </a:uFill>
              </a:rPr>
              <a:t>associating self produced sounds with their own movements or sounds that are produced by others</a:t>
            </a:r>
          </a:p>
          <a:p>
            <a:pPr lvl="1">
              <a:defRPr sz="1800">
                <a:uFillTx/>
              </a:defRPr>
            </a:pPr>
            <a:r>
              <a:rPr sz="2800">
                <a:uFill>
                  <a:solidFill/>
                </a:uFill>
              </a:rPr>
              <a:t>An understanding of the physical self  provides a foundation  for movement, exploration and early communication through body movements </a:t>
            </a:r>
            <a:r>
              <a:rPr sz="1900">
                <a:uFill>
                  <a:solidFill/>
                </a:uFill>
              </a:rPr>
              <a:t>(Bruce,2005)</a:t>
            </a:r>
          </a:p>
        </p:txBody>
      </p:sp>
      <p:sp>
        <p:nvSpPr>
          <p:cNvPr id="265" name="Shape 265"/>
          <p:cNvSpPr>
            <a:spLocks noGrp="1"/>
          </p:cNvSpPr>
          <p:nvPr>
            <p:ph type="sldNum" sz="quarter" idx="2"/>
          </p:nvPr>
        </p:nvSpPr>
        <p:spPr>
          <a:xfrm>
            <a:off x="7404099" y="6248400"/>
            <a:ext cx="203201" cy="297247"/>
          </a:xfrm>
          <a:prstGeom prst="rect">
            <a:avLst/>
          </a:prstGeom>
          <a:extLst>
            <a:ext uri="{C572A759-6A51-4108-AA02-DFA0A04FC94B}">
              <ma14:wrappingTextBoxFlag xmlns="" xmlns:ma14="http://schemas.microsoft.com/office/mac/drawingml/2011/main" val="1"/>
            </a:ext>
          </a:extLst>
        </p:spPr>
        <p:txBody>
          <a:bodyPr/>
          <a:lstStyle/>
          <a:p>
            <a:pPr lvl="0">
              <a:defRPr sz="1800">
                <a:uFillTx/>
              </a:defRPr>
            </a:pPr>
            <a:fld id="{86CB4B4D-7CA3-9044-876B-883B54F8677D}" type="slidenum">
              <a:rPr sz="1400">
                <a:uFill>
                  <a:solidFill/>
                </a:uFill>
              </a:rPr>
              <a:t>7</a:t>
            </a:fld>
            <a:endParaRPr sz="1400">
              <a:uFill>
                <a:solidFill/>
              </a:u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7" name="Shape 267"/>
          <p:cNvSpPr>
            <a:spLocks noGrp="1"/>
          </p:cNvSpPr>
          <p:nvPr>
            <p:ph type="title"/>
          </p:nvPr>
        </p:nvSpPr>
        <p:spPr>
          <a:xfrm>
            <a:off x="228600" y="1676400"/>
            <a:ext cx="8686800" cy="3200400"/>
          </a:xfrm>
          <a:prstGeom prst="rect">
            <a:avLst/>
          </a:prstGeom>
        </p:spPr>
        <p:txBody>
          <a:bodyPr/>
          <a:lstStyle/>
          <a:p>
            <a:pPr lvl="0">
              <a:defRPr sz="1800">
                <a:uFillTx/>
              </a:defRPr>
            </a:pPr>
            <a:r>
              <a:rPr sz="4000">
                <a:uFill>
                  <a:solidFill/>
                </a:uFill>
              </a:rPr>
              <a:t>The recognition of the association between one’s behavior and environmental outcomes is critical for future learning. </a:t>
            </a:r>
            <a:br>
              <a:rPr sz="4000">
                <a:uFill>
                  <a:solidFill/>
                </a:uFill>
              </a:rPr>
            </a:br>
            <a:r>
              <a:rPr sz="4000">
                <a:uFill>
                  <a:solidFill/>
                </a:uFill>
              </a:rPr>
              <a:t> (Watson, 1966)</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9" name="Shape 269"/>
          <p:cNvSpPr>
            <a:spLocks noGrp="1"/>
          </p:cNvSpPr>
          <p:nvPr>
            <p:ph type="body" idx="1"/>
          </p:nvPr>
        </p:nvSpPr>
        <p:spPr>
          <a:xfrm>
            <a:off x="595312" y="21679"/>
            <a:ext cx="7953376" cy="6546007"/>
          </a:xfrm>
          <a:prstGeom prst="rect">
            <a:avLst/>
          </a:prstGeom>
        </p:spPr>
        <p:txBody>
          <a:bodyPr/>
          <a:lstStyle/>
          <a:p>
            <a:pPr lvl="0">
              <a:defRPr sz="1800">
                <a:uFillTx/>
              </a:defRPr>
            </a:pPr>
            <a:r>
              <a:rPr sz="3300">
                <a:uFill>
                  <a:solidFill/>
                </a:uFill>
              </a:rPr>
              <a:t>Through the responsiveness of the caregiver the infant begins to anticipate that his/her actions will cause change</a:t>
            </a:r>
          </a:p>
          <a:p>
            <a:pPr lvl="0">
              <a:defRPr sz="1800">
                <a:uFillTx/>
              </a:defRPr>
            </a:pPr>
            <a:endParaRPr sz="3300">
              <a:uFill>
                <a:solidFill/>
              </a:uFill>
            </a:endParaRPr>
          </a:p>
          <a:p>
            <a:pPr lvl="0">
              <a:defRPr sz="1800">
                <a:uFillTx/>
              </a:defRPr>
            </a:pPr>
            <a:r>
              <a:rPr sz="3300">
                <a:uFill>
                  <a:solidFill/>
                </a:uFill>
              </a:rPr>
              <a:t>The caregiver’s response to the infant’s behaviors </a:t>
            </a:r>
            <a:r>
              <a:rPr sz="3300" u="sng">
                <a:uFill>
                  <a:solidFill/>
                </a:uFill>
              </a:rPr>
              <a:t>as if it were communicative </a:t>
            </a:r>
            <a:r>
              <a:rPr sz="3300">
                <a:uFill>
                  <a:solidFill/>
                </a:uFill>
              </a:rPr>
              <a:t>creates a mutual dialogue </a:t>
            </a:r>
          </a:p>
          <a:p>
            <a:pPr lvl="0">
              <a:defRPr sz="1800">
                <a:uFillTx/>
              </a:defRPr>
            </a:pPr>
            <a:endParaRPr sz="3300">
              <a:uFill>
                <a:solidFill/>
              </a:uFill>
            </a:endParaRPr>
          </a:p>
          <a:p>
            <a:pPr lvl="0">
              <a:defRPr sz="1800">
                <a:uFillTx/>
              </a:defRPr>
            </a:pPr>
            <a:r>
              <a:rPr sz="3300">
                <a:uFill>
                  <a:solidFill/>
                </a:uFill>
              </a:rPr>
              <a:t>The caregivers responsiveness to the infants signals is significantly correlated with the infants security of attachment, learning, and early development </a:t>
            </a:r>
            <a:r>
              <a:rPr sz="2000">
                <a:uFill>
                  <a:solidFill/>
                </a:uFill>
              </a:rPr>
              <a:t>(Chen, Haney, 1995)</a:t>
            </a:r>
          </a:p>
        </p:txBody>
      </p:sp>
      <p:sp>
        <p:nvSpPr>
          <p:cNvPr id="270" name="Shape 270"/>
          <p:cNvSpPr>
            <a:spLocks noGrp="1"/>
          </p:cNvSpPr>
          <p:nvPr>
            <p:ph type="sldNum" sz="quarter" idx="2"/>
          </p:nvPr>
        </p:nvSpPr>
        <p:spPr>
          <a:xfrm>
            <a:off x="7404099" y="6248400"/>
            <a:ext cx="203201" cy="297247"/>
          </a:xfrm>
          <a:prstGeom prst="rect">
            <a:avLst/>
          </a:prstGeom>
          <a:extLst>
            <a:ext uri="{C572A759-6A51-4108-AA02-DFA0A04FC94B}">
              <ma14:wrappingTextBoxFlag xmlns="" xmlns:ma14="http://schemas.microsoft.com/office/mac/drawingml/2011/main" val="1"/>
            </a:ext>
          </a:extLst>
        </p:spPr>
        <p:txBody>
          <a:bodyPr/>
          <a:lstStyle/>
          <a:p>
            <a:pPr lvl="0">
              <a:defRPr sz="1800">
                <a:uFillTx/>
              </a:defRPr>
            </a:pPr>
            <a:fld id="{86CB4B4D-7CA3-9044-876B-883B54F8677D}" type="slidenum">
              <a:rPr sz="1400">
                <a:uFill>
                  <a:solidFill/>
                </a:uFill>
              </a:rPr>
              <a:t>9</a:t>
            </a:fld>
            <a:endParaRPr sz="1400">
              <a:uFill>
                <a:solidFill/>
              </a:uFill>
            </a:endParaRP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1F0E7"/>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New Roman"/>
        <a:ea typeface="Times New Roman"/>
        <a:cs typeface="Times New Roman"/>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95C9"/>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New Roman"/>
        <a:ea typeface="Times New Roman"/>
        <a:cs typeface="Times New Roman"/>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95C9"/>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1806</Words>
  <Application>Microsoft Office PowerPoint</Application>
  <PresentationFormat>On-screen Show (4:3)</PresentationFormat>
  <Paragraphs>324</Paragraphs>
  <Slides>49</Slides>
  <Notes>0</Notes>
  <HiddenSlides>3</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White</vt:lpstr>
      <vt:lpstr>Quality of Life</vt:lpstr>
      <vt:lpstr>Communication</vt:lpstr>
      <vt:lpstr>PowerPoint Presentation</vt:lpstr>
      <vt:lpstr>PowerPoint Presentation</vt:lpstr>
      <vt:lpstr>Four Elements of Communication (see pages 3-4 First things First)</vt:lpstr>
      <vt:lpstr>Perception of self occurs through interaction with people, knowledge of surroundings, and mastery of skills</vt:lpstr>
      <vt:lpstr>PowerPoint Presentation</vt:lpstr>
      <vt:lpstr>The recognition of the association between one’s behavior and environmental outcomes is critical for future learning.   (Watson, 1966)</vt:lpstr>
      <vt:lpstr>PowerPoint Presentation</vt:lpstr>
      <vt:lpstr>Early social/communicative interaction for the  infant with sensory impairments</vt:lpstr>
      <vt:lpstr>The act of reference emerges not as an individual act but as a social one  (Werner and Kaplan 1963)</vt:lpstr>
      <vt:lpstr>PowerPoint Presentation</vt:lpstr>
      <vt:lpstr>Progressive Distancing</vt:lpstr>
      <vt:lpstr>PowerPoint Presentation</vt:lpstr>
      <vt:lpstr>PowerPoint Presentation</vt:lpstr>
      <vt:lpstr>Gestures</vt:lpstr>
      <vt:lpstr>Communicative Intent</vt:lpstr>
      <vt:lpstr>Intentional Communication </vt:lpstr>
      <vt:lpstr>Communicative Intent</vt:lpstr>
      <vt:lpstr>Characteristics of Intentional Communication</vt:lpstr>
      <vt:lpstr>PowerPoint Presentation</vt:lpstr>
      <vt:lpstr>PowerPoint Presentation</vt:lpstr>
      <vt:lpstr>“Assessment that does not lead to improved student performance serves no useful purpose”  (Bradley-Johnson, 1994)</vt:lpstr>
      <vt:lpstr>PowerPoint Presentation</vt:lpstr>
      <vt:lpstr>Authentic* Assessment (*worthy of acceptance because of  accuracy) Bagnato 2009; Bagnato &amp; Neisworth 1999</vt:lpstr>
      <vt:lpstr>PowerPoint Presentation</vt:lpstr>
      <vt:lpstr>PowerPoint Presentation</vt:lpstr>
      <vt:lpstr> Assessment of  Early Communication </vt:lpstr>
      <vt:lpstr>Basic Sequence  of Receptive Communication Development</vt:lpstr>
      <vt:lpstr>Awareness</vt:lpstr>
      <vt:lpstr>Anticipation</vt:lpstr>
      <vt:lpstr>Recognition</vt:lpstr>
      <vt:lpstr>Intervention</vt:lpstr>
      <vt:lpstr>Goal setting</vt:lpstr>
      <vt:lpstr>PowerPoint Presentation</vt:lpstr>
      <vt:lpstr>Where to target communication opportunities</vt:lpstr>
      <vt:lpstr>PowerPoint Presentation</vt:lpstr>
      <vt:lpstr>PowerPoint Presentation</vt:lpstr>
      <vt:lpstr>Three essential building blocks of communication…</vt:lpstr>
      <vt:lpstr>Level I</vt:lpstr>
      <vt:lpstr>Janssen, Riksen-Walraven, &amp;Van Dijk, 2003 describe characteristics of Harmonious interactions  including;</vt:lpstr>
      <vt:lpstr>Level II</vt:lpstr>
      <vt:lpstr>Level III</vt:lpstr>
      <vt:lpstr>Levels V-VII</vt:lpstr>
      <vt:lpstr>PowerPoint Presentation</vt:lpstr>
      <vt:lpstr>PowerPoint Presentation</vt:lpstr>
      <vt:lpstr>PowerPoint Presentation</vt:lpstr>
      <vt:lpstr>Promoting Progress</vt:lpstr>
      <vt:lpstr>Fast mapping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of Life</dc:title>
  <dc:creator>Philip Schweigert</dc:creator>
  <cp:lastModifiedBy>RN</cp:lastModifiedBy>
  <cp:revision>1</cp:revision>
  <dcterms:modified xsi:type="dcterms:W3CDTF">2015-05-06T16:38:43Z</dcterms:modified>
</cp:coreProperties>
</file>